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74" r:id="rId3"/>
    <p:sldId id="268" r:id="rId4"/>
    <p:sldId id="265" r:id="rId5"/>
    <p:sldId id="269" r:id="rId6"/>
    <p:sldId id="270" r:id="rId7"/>
    <p:sldId id="272" r:id="rId8"/>
    <p:sldId id="271" r:id="rId9"/>
    <p:sldId id="261" r:id="rId10"/>
    <p:sldId id="273" r:id="rId11"/>
    <p:sldId id="262" r:id="rId12"/>
    <p:sldId id="275" r:id="rId13"/>
    <p:sldId id="266" r:id="rId14"/>
  </p:sldIdLst>
  <p:sldSz cx="9144000" cy="6858000" type="screen4x3"/>
  <p:notesSz cx="6735763" cy="986631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xmlns="">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C00"/>
    <a:srgbClr val="00669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91" d="100"/>
          <a:sy n="91" d="100"/>
        </p:scale>
        <p:origin x="-1374" y="-624"/>
      </p:cViewPr>
      <p:guideLst>
        <p:guide orient="horz" pos="2142"/>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D702B-F7C7-4C9A-84C4-FA02C2CC7DCA}"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en-US"/>
        </a:p>
      </dgm:t>
    </dgm:pt>
    <dgm:pt modelId="{0DAFD599-CFDC-4CB9-BB14-23138F35C917}">
      <dgm:prSet phldrT="[Text]" custT="1"/>
      <dgm:spPr>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gm:spPr>
      <dgm:t>
        <a:bodyPr/>
        <a:lstStyle/>
        <a:p>
          <a:r>
            <a:rPr lang="en-US" sz="2800" b="1" smtClean="0">
              <a:solidFill>
                <a:schemeClr val="bg1"/>
              </a:solidFill>
              <a:effectLst>
                <a:outerShdw blurRad="50800" dist="50800" algn="l" rotWithShape="0">
                  <a:prstClr val="black"/>
                </a:outerShdw>
              </a:effectLst>
              <a:latin typeface="Times New Roman" pitchFamily="18" charset="0"/>
              <a:ea typeface="+mn-ea"/>
              <a:cs typeface="Times New Roman" pitchFamily="18" charset="0"/>
            </a:rPr>
            <a:t>Nội dung</a:t>
          </a:r>
          <a:endParaRPr lang="en-US" sz="2800" b="1" dirty="0">
            <a:solidFill>
              <a:schemeClr val="bg1"/>
            </a:solidFill>
            <a:effectLst>
              <a:outerShdw blurRad="50800" dist="50800" algn="l" rotWithShape="0">
                <a:prstClr val="black"/>
              </a:outerShdw>
            </a:effectLst>
            <a:latin typeface="Times New Roman" pitchFamily="18" charset="0"/>
            <a:ea typeface="+mn-ea"/>
            <a:cs typeface="Times New Roman" pitchFamily="18" charset="0"/>
          </a:endParaRPr>
        </a:p>
      </dgm:t>
    </dgm:pt>
    <dgm:pt modelId="{5A4F46AA-E4C1-445D-9624-DD65ED159DF6}" type="parTrans" cxnId="{D7B4A36F-D968-436A-B72B-7BF8CB58E993}">
      <dgm:prSet/>
      <dgm:spPr/>
      <dgm:t>
        <a:bodyPr/>
        <a:lstStyle/>
        <a:p>
          <a:endParaRPr lang="en-US">
            <a:latin typeface="Times New Roman" pitchFamily="18" charset="0"/>
            <a:cs typeface="Times New Roman" pitchFamily="18" charset="0"/>
          </a:endParaRPr>
        </a:p>
      </dgm:t>
    </dgm:pt>
    <dgm:pt modelId="{3C1CB08C-C136-4ACA-86DE-2C0FA04B79F1}" type="sibTrans" cxnId="{D7B4A36F-D968-436A-B72B-7BF8CB58E993}">
      <dgm:prSet/>
      <dgm:spPr/>
      <dgm:t>
        <a:bodyPr/>
        <a:lstStyle/>
        <a:p>
          <a:endParaRPr lang="en-US">
            <a:latin typeface="Times New Roman" pitchFamily="18" charset="0"/>
            <a:cs typeface="Times New Roman" pitchFamily="18" charset="0"/>
          </a:endParaRPr>
        </a:p>
      </dgm:t>
    </dgm:pt>
    <dgm:pt modelId="{7348FF48-6573-4347-B135-D8B86211BBA5}">
      <dgm:prSet phldrT="[Text]" custT="1"/>
      <dgm:spPr>
        <a:xfrm>
          <a:off x="3074003" y="1211"/>
          <a:ext cx="1319592" cy="131959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smtClean="0">
              <a:solidFill>
                <a:sysClr val="window" lastClr="FFFFFF"/>
              </a:solidFill>
              <a:latin typeface="Times New Roman" pitchFamily="18" charset="0"/>
              <a:ea typeface="+mn-ea"/>
              <a:cs typeface="Times New Roman" pitchFamily="18" charset="0"/>
            </a:rPr>
            <a:t>Chữ</a:t>
          </a:r>
          <a:endParaRPr lang="en-US" sz="2400" b="1" dirty="0">
            <a:solidFill>
              <a:sysClr val="window" lastClr="FFFFFF"/>
            </a:solidFill>
            <a:latin typeface="Times New Roman" pitchFamily="18" charset="0"/>
            <a:ea typeface="+mn-ea"/>
            <a:cs typeface="Times New Roman" pitchFamily="18" charset="0"/>
          </a:endParaRPr>
        </a:p>
      </dgm:t>
    </dgm:pt>
    <dgm:pt modelId="{376B1D05-569D-493A-AB3E-4890D54B522F}" type="parTrans" cxnId="{8422202C-E9DB-4C7C-93DB-26096FCFE0EF}">
      <dgm:prSet/>
      <dgm:spPr/>
      <dgm:t>
        <a:bodyPr/>
        <a:lstStyle/>
        <a:p>
          <a:endParaRPr lang="en-US">
            <a:latin typeface="Times New Roman" pitchFamily="18" charset="0"/>
            <a:cs typeface="Times New Roman" pitchFamily="18" charset="0"/>
          </a:endParaRPr>
        </a:p>
      </dgm:t>
    </dgm:pt>
    <dgm:pt modelId="{7509A90B-9C0C-46C2-89C2-BC49D304A4D7}" type="sibTrans" cxnId="{8422202C-E9DB-4C7C-93DB-26096FCFE0EF}">
      <dgm:prSet/>
      <dgm:spPr>
        <a:xfrm>
          <a:off x="1684283" y="613502"/>
          <a:ext cx="4099032" cy="409903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309EC081-C14F-4365-AB5E-77C8177ED14E}">
      <dgm:prSet phldrT="[Text]" custT="1"/>
      <dgm:spPr>
        <a:xfrm>
          <a:off x="4978029" y="1384567"/>
          <a:ext cx="1319592" cy="131959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smtClean="0">
              <a:solidFill>
                <a:sysClr val="window" lastClr="FFFFFF"/>
              </a:solidFill>
              <a:latin typeface="Times New Roman" pitchFamily="18" charset="0"/>
              <a:ea typeface="+mn-ea"/>
              <a:cs typeface="Times New Roman" pitchFamily="18" charset="0"/>
            </a:rPr>
            <a:t>Chữ</a:t>
          </a:r>
          <a:endParaRPr lang="en-US" sz="2400" b="1" dirty="0">
            <a:solidFill>
              <a:sysClr val="window" lastClr="FFFFFF"/>
            </a:solidFill>
            <a:latin typeface="Times New Roman" pitchFamily="18" charset="0"/>
            <a:ea typeface="+mn-ea"/>
            <a:cs typeface="Times New Roman" pitchFamily="18" charset="0"/>
          </a:endParaRPr>
        </a:p>
      </dgm:t>
    </dgm:pt>
    <dgm:pt modelId="{DFFC468D-66D5-4E43-90B9-00B9C5E877F8}" type="parTrans" cxnId="{DCC83300-AAEF-4717-882A-4DE3459B07BB}">
      <dgm:prSet/>
      <dgm:spPr/>
      <dgm:t>
        <a:bodyPr/>
        <a:lstStyle/>
        <a:p>
          <a:endParaRPr lang="en-US">
            <a:latin typeface="Times New Roman" pitchFamily="18" charset="0"/>
            <a:cs typeface="Times New Roman" pitchFamily="18" charset="0"/>
          </a:endParaRPr>
        </a:p>
      </dgm:t>
    </dgm:pt>
    <dgm:pt modelId="{068F367B-FE5B-4CF0-AB68-9BB59907461F}" type="sibTrans" cxnId="{DCC83300-AAEF-4717-882A-4DE3459B07BB}">
      <dgm:prSet/>
      <dgm:spPr>
        <a:xfrm>
          <a:off x="1684283" y="613502"/>
          <a:ext cx="4099032" cy="409903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5F65EE9-4861-48C0-B22F-FF8A3CAD33D7}">
      <dgm:prSet phldrT="[Text]" custT="1"/>
      <dgm:spPr>
        <a:xfrm>
          <a:off x="4250756" y="3622883"/>
          <a:ext cx="1319592" cy="131959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smtClean="0">
              <a:solidFill>
                <a:sysClr val="window" lastClr="FFFFFF"/>
              </a:solidFill>
              <a:latin typeface="Times New Roman" pitchFamily="18" charset="0"/>
              <a:ea typeface="+mn-ea"/>
              <a:cs typeface="Times New Roman" pitchFamily="18" charset="0"/>
            </a:rPr>
            <a:t>Chữ</a:t>
          </a:r>
          <a:endParaRPr lang="en-US" sz="2400" dirty="0">
            <a:solidFill>
              <a:sysClr val="window" lastClr="FFFFFF"/>
            </a:solidFill>
            <a:latin typeface="Times New Roman" pitchFamily="18" charset="0"/>
            <a:ea typeface="+mn-ea"/>
            <a:cs typeface="Times New Roman" pitchFamily="18" charset="0"/>
          </a:endParaRPr>
        </a:p>
      </dgm:t>
    </dgm:pt>
    <dgm:pt modelId="{4FA9561C-4ACD-4E03-A8B2-132F4717A5BB}" type="parTrans" cxnId="{C61AB2F8-DA48-4F4D-82E6-C16D7775BB8C}">
      <dgm:prSet/>
      <dgm:spPr/>
      <dgm:t>
        <a:bodyPr/>
        <a:lstStyle/>
        <a:p>
          <a:endParaRPr lang="en-US">
            <a:latin typeface="Times New Roman" pitchFamily="18" charset="0"/>
            <a:cs typeface="Times New Roman" pitchFamily="18" charset="0"/>
          </a:endParaRPr>
        </a:p>
      </dgm:t>
    </dgm:pt>
    <dgm:pt modelId="{D7319E4B-CB1C-4928-8C05-382E9C35EC3D}" type="sibTrans" cxnId="{C61AB2F8-DA48-4F4D-82E6-C16D7775BB8C}">
      <dgm:prSet/>
      <dgm:spPr>
        <a:xfrm>
          <a:off x="1684283" y="613502"/>
          <a:ext cx="4099032" cy="409903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B8E0D4E-3DBD-4F10-88D0-285F11854C32}">
      <dgm:prSet phldrT="[Text]" custT="1"/>
      <dgm:spPr>
        <a:xfrm>
          <a:off x="1897251" y="3622883"/>
          <a:ext cx="1319592" cy="131959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smtClean="0">
              <a:solidFill>
                <a:sysClr val="window" lastClr="FFFFFF"/>
              </a:solidFill>
              <a:latin typeface="Times New Roman" pitchFamily="18" charset="0"/>
              <a:ea typeface="+mn-ea"/>
              <a:cs typeface="Times New Roman" pitchFamily="18" charset="0"/>
            </a:rPr>
            <a:t>Chữ</a:t>
          </a:r>
          <a:endParaRPr lang="en-US" sz="2400" dirty="0">
            <a:solidFill>
              <a:sysClr val="window" lastClr="FFFFFF"/>
            </a:solidFill>
            <a:latin typeface="Times New Roman" pitchFamily="18" charset="0"/>
            <a:ea typeface="+mn-ea"/>
            <a:cs typeface="Times New Roman" pitchFamily="18" charset="0"/>
          </a:endParaRPr>
        </a:p>
      </dgm:t>
    </dgm:pt>
    <dgm:pt modelId="{4920267B-0BBB-409E-A38E-E400901F5874}" type="parTrans" cxnId="{376A158E-4F66-4D4B-B492-561FC073C612}">
      <dgm:prSet/>
      <dgm:spPr/>
      <dgm:t>
        <a:bodyPr/>
        <a:lstStyle/>
        <a:p>
          <a:endParaRPr lang="en-US">
            <a:latin typeface="Times New Roman" pitchFamily="18" charset="0"/>
            <a:cs typeface="Times New Roman" pitchFamily="18" charset="0"/>
          </a:endParaRPr>
        </a:p>
      </dgm:t>
    </dgm:pt>
    <dgm:pt modelId="{30DE4276-D14B-4A34-9A55-D04CAB5D0A1D}" type="sibTrans" cxnId="{376A158E-4F66-4D4B-B492-561FC073C612}">
      <dgm:prSet/>
      <dgm:spPr>
        <a:xfrm>
          <a:off x="1684283" y="613502"/>
          <a:ext cx="4099032" cy="409903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8B3CD89D-A6CB-4EC4-B534-24E69E8D9AFB}">
      <dgm:prSet phldrT="[Text]" custT="1"/>
      <dgm:spPr>
        <a:xfrm>
          <a:off x="1169978" y="1384567"/>
          <a:ext cx="1319592" cy="131959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smtClean="0">
              <a:solidFill>
                <a:sysClr val="window" lastClr="FFFFFF"/>
              </a:solidFill>
              <a:latin typeface="Times New Roman" pitchFamily="18" charset="0"/>
              <a:ea typeface="+mn-ea"/>
              <a:cs typeface="Times New Roman" pitchFamily="18" charset="0"/>
            </a:rPr>
            <a:t>Chữ</a:t>
          </a:r>
          <a:endParaRPr lang="en-US" sz="2400" dirty="0">
            <a:solidFill>
              <a:sysClr val="window" lastClr="FFFFFF"/>
            </a:solidFill>
            <a:latin typeface="Times New Roman" pitchFamily="18" charset="0"/>
            <a:ea typeface="+mn-ea"/>
            <a:cs typeface="Times New Roman" pitchFamily="18" charset="0"/>
          </a:endParaRPr>
        </a:p>
      </dgm:t>
    </dgm:pt>
    <dgm:pt modelId="{875AEC72-E904-4CC3-BD90-C6A7F8A169FF}" type="parTrans" cxnId="{B8BBE044-537D-49B2-8FED-6D3D6D3C5F52}">
      <dgm:prSet/>
      <dgm:spPr/>
      <dgm:t>
        <a:bodyPr/>
        <a:lstStyle/>
        <a:p>
          <a:endParaRPr lang="en-US">
            <a:latin typeface="Times New Roman" pitchFamily="18" charset="0"/>
            <a:cs typeface="Times New Roman" pitchFamily="18" charset="0"/>
          </a:endParaRPr>
        </a:p>
      </dgm:t>
    </dgm:pt>
    <dgm:pt modelId="{3F8D821A-6D43-4398-A034-5D68210854A5}" type="sibTrans" cxnId="{B8BBE044-537D-49B2-8FED-6D3D6D3C5F52}">
      <dgm:prSet/>
      <dgm:spPr>
        <a:xfrm>
          <a:off x="1684283" y="613502"/>
          <a:ext cx="4099032" cy="409903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DC406B86-3B9E-446B-8CDE-E6A19215F3C4}" type="pres">
      <dgm:prSet presAssocID="{513D702B-F7C7-4C9A-84C4-FA02C2CC7DCA}" presName="Name0" presStyleCnt="0">
        <dgm:presLayoutVars>
          <dgm:chMax val="1"/>
          <dgm:dir/>
          <dgm:animLvl val="ctr"/>
          <dgm:resizeHandles val="exact"/>
        </dgm:presLayoutVars>
      </dgm:prSet>
      <dgm:spPr/>
      <dgm:t>
        <a:bodyPr/>
        <a:lstStyle/>
        <a:p>
          <a:endParaRPr lang="en-US"/>
        </a:p>
      </dgm:t>
    </dgm:pt>
    <dgm:pt modelId="{A9662EB9-60EA-4C16-9ED6-E5ABAA1322BC}" type="pres">
      <dgm:prSet presAssocID="{0DAFD599-CFDC-4CB9-BB14-23138F35C917}" presName="centerShape" presStyleLbl="node0" presStyleIdx="0" presStyleCnt="1"/>
      <dgm:spPr>
        <a:xfrm>
          <a:off x="2791234" y="1720453"/>
          <a:ext cx="1885131" cy="1885131"/>
        </a:xfrm>
        <a:prstGeom prst="ellipse">
          <a:avLst/>
        </a:prstGeom>
      </dgm:spPr>
      <dgm:t>
        <a:bodyPr/>
        <a:lstStyle/>
        <a:p>
          <a:endParaRPr lang="en-US"/>
        </a:p>
      </dgm:t>
    </dgm:pt>
    <dgm:pt modelId="{D5A15665-17B6-49E8-92B9-7099824338D8}" type="pres">
      <dgm:prSet presAssocID="{7348FF48-6573-4347-B135-D8B86211BBA5}" presName="node" presStyleLbl="node1" presStyleIdx="0" presStyleCnt="5">
        <dgm:presLayoutVars>
          <dgm:bulletEnabled val="1"/>
        </dgm:presLayoutVars>
      </dgm:prSet>
      <dgm:spPr>
        <a:prstGeom prst="ellipse">
          <a:avLst/>
        </a:prstGeom>
      </dgm:spPr>
      <dgm:t>
        <a:bodyPr/>
        <a:lstStyle/>
        <a:p>
          <a:endParaRPr lang="en-US"/>
        </a:p>
      </dgm:t>
    </dgm:pt>
    <dgm:pt modelId="{92E387FB-8FA6-4DBF-ABE9-F87F43C188DC}" type="pres">
      <dgm:prSet presAssocID="{7348FF48-6573-4347-B135-D8B86211BBA5}" presName="dummy" presStyleCnt="0"/>
      <dgm:spPr/>
    </dgm:pt>
    <dgm:pt modelId="{8228FF21-17F5-4FE6-8274-4BE6E55F78CA}" type="pres">
      <dgm:prSet presAssocID="{7509A90B-9C0C-46C2-89C2-BC49D304A4D7}" presName="sibTrans" presStyleLbl="sibTrans2D1" presStyleIdx="0" presStyleCnt="5"/>
      <dgm:spPr>
        <a:prstGeom prst="blockArc">
          <a:avLst>
            <a:gd name="adj1" fmla="val 16200000"/>
            <a:gd name="adj2" fmla="val 20520000"/>
            <a:gd name="adj3" fmla="val 4636"/>
          </a:avLst>
        </a:prstGeom>
      </dgm:spPr>
      <dgm:t>
        <a:bodyPr/>
        <a:lstStyle/>
        <a:p>
          <a:endParaRPr lang="en-US"/>
        </a:p>
      </dgm:t>
    </dgm:pt>
    <dgm:pt modelId="{B64E0E6B-77E2-4699-B495-8B12EF34308C}" type="pres">
      <dgm:prSet presAssocID="{309EC081-C14F-4365-AB5E-77C8177ED14E}" presName="node" presStyleLbl="node1" presStyleIdx="1" presStyleCnt="5">
        <dgm:presLayoutVars>
          <dgm:bulletEnabled val="1"/>
        </dgm:presLayoutVars>
      </dgm:prSet>
      <dgm:spPr>
        <a:prstGeom prst="ellipse">
          <a:avLst/>
        </a:prstGeom>
      </dgm:spPr>
      <dgm:t>
        <a:bodyPr/>
        <a:lstStyle/>
        <a:p>
          <a:endParaRPr lang="en-US"/>
        </a:p>
      </dgm:t>
    </dgm:pt>
    <dgm:pt modelId="{F0053EC4-2CA6-46D2-8AA1-97444EA20C47}" type="pres">
      <dgm:prSet presAssocID="{309EC081-C14F-4365-AB5E-77C8177ED14E}" presName="dummy" presStyleCnt="0"/>
      <dgm:spPr/>
    </dgm:pt>
    <dgm:pt modelId="{F063537D-A405-4A44-963C-29F186A5AC3B}" type="pres">
      <dgm:prSet presAssocID="{068F367B-FE5B-4CF0-AB68-9BB59907461F}" presName="sibTrans" presStyleLbl="sibTrans2D1" presStyleIdx="1" presStyleCnt="5"/>
      <dgm:spPr>
        <a:prstGeom prst="blockArc">
          <a:avLst>
            <a:gd name="adj1" fmla="val 20520000"/>
            <a:gd name="adj2" fmla="val 3240000"/>
            <a:gd name="adj3" fmla="val 4636"/>
          </a:avLst>
        </a:prstGeom>
      </dgm:spPr>
      <dgm:t>
        <a:bodyPr/>
        <a:lstStyle/>
        <a:p>
          <a:endParaRPr lang="en-US"/>
        </a:p>
      </dgm:t>
    </dgm:pt>
    <dgm:pt modelId="{DDDFE6EF-7819-40FC-846A-FDB502042534}" type="pres">
      <dgm:prSet presAssocID="{E5F65EE9-4861-48C0-B22F-FF8A3CAD33D7}" presName="node" presStyleLbl="node1" presStyleIdx="2" presStyleCnt="5">
        <dgm:presLayoutVars>
          <dgm:bulletEnabled val="1"/>
        </dgm:presLayoutVars>
      </dgm:prSet>
      <dgm:spPr>
        <a:prstGeom prst="ellipse">
          <a:avLst/>
        </a:prstGeom>
      </dgm:spPr>
      <dgm:t>
        <a:bodyPr/>
        <a:lstStyle/>
        <a:p>
          <a:endParaRPr lang="en-US"/>
        </a:p>
      </dgm:t>
    </dgm:pt>
    <dgm:pt modelId="{A953FD81-F9A3-406B-9200-750F1C1A5843}" type="pres">
      <dgm:prSet presAssocID="{E5F65EE9-4861-48C0-B22F-FF8A3CAD33D7}" presName="dummy" presStyleCnt="0"/>
      <dgm:spPr/>
    </dgm:pt>
    <dgm:pt modelId="{0B52176B-7794-406E-B61F-BDFD89FF563E}" type="pres">
      <dgm:prSet presAssocID="{D7319E4B-CB1C-4928-8C05-382E9C35EC3D}" presName="sibTrans" presStyleLbl="sibTrans2D1" presStyleIdx="2" presStyleCnt="5"/>
      <dgm:spPr>
        <a:prstGeom prst="blockArc">
          <a:avLst>
            <a:gd name="adj1" fmla="val 3240000"/>
            <a:gd name="adj2" fmla="val 7560000"/>
            <a:gd name="adj3" fmla="val 4636"/>
          </a:avLst>
        </a:prstGeom>
      </dgm:spPr>
      <dgm:t>
        <a:bodyPr/>
        <a:lstStyle/>
        <a:p>
          <a:endParaRPr lang="en-US"/>
        </a:p>
      </dgm:t>
    </dgm:pt>
    <dgm:pt modelId="{247144F8-85B6-46BC-B6D4-FEEA2C3B90A4}" type="pres">
      <dgm:prSet presAssocID="{EB8E0D4E-3DBD-4F10-88D0-285F11854C32}" presName="node" presStyleLbl="node1" presStyleIdx="3" presStyleCnt="5">
        <dgm:presLayoutVars>
          <dgm:bulletEnabled val="1"/>
        </dgm:presLayoutVars>
      </dgm:prSet>
      <dgm:spPr>
        <a:prstGeom prst="ellipse">
          <a:avLst/>
        </a:prstGeom>
      </dgm:spPr>
      <dgm:t>
        <a:bodyPr/>
        <a:lstStyle/>
        <a:p>
          <a:endParaRPr lang="en-US"/>
        </a:p>
      </dgm:t>
    </dgm:pt>
    <dgm:pt modelId="{C83CE005-78A6-43C3-95C4-003271035F2A}" type="pres">
      <dgm:prSet presAssocID="{EB8E0D4E-3DBD-4F10-88D0-285F11854C32}" presName="dummy" presStyleCnt="0"/>
      <dgm:spPr/>
    </dgm:pt>
    <dgm:pt modelId="{7E8F5CD5-2A03-4F00-A6B5-68327D392C01}" type="pres">
      <dgm:prSet presAssocID="{30DE4276-D14B-4A34-9A55-D04CAB5D0A1D}" presName="sibTrans" presStyleLbl="sibTrans2D1" presStyleIdx="3" presStyleCnt="5"/>
      <dgm:spPr>
        <a:prstGeom prst="blockArc">
          <a:avLst>
            <a:gd name="adj1" fmla="val 7560000"/>
            <a:gd name="adj2" fmla="val 11880000"/>
            <a:gd name="adj3" fmla="val 4636"/>
          </a:avLst>
        </a:prstGeom>
      </dgm:spPr>
      <dgm:t>
        <a:bodyPr/>
        <a:lstStyle/>
        <a:p>
          <a:endParaRPr lang="en-US"/>
        </a:p>
      </dgm:t>
    </dgm:pt>
    <dgm:pt modelId="{B65581A9-C36E-47EE-921E-AFA089CE7AF3}" type="pres">
      <dgm:prSet presAssocID="{8B3CD89D-A6CB-4EC4-B534-24E69E8D9AFB}" presName="node" presStyleLbl="node1" presStyleIdx="4" presStyleCnt="5">
        <dgm:presLayoutVars>
          <dgm:bulletEnabled val="1"/>
        </dgm:presLayoutVars>
      </dgm:prSet>
      <dgm:spPr>
        <a:prstGeom prst="ellipse">
          <a:avLst/>
        </a:prstGeom>
      </dgm:spPr>
      <dgm:t>
        <a:bodyPr/>
        <a:lstStyle/>
        <a:p>
          <a:endParaRPr lang="en-US"/>
        </a:p>
      </dgm:t>
    </dgm:pt>
    <dgm:pt modelId="{AEE5C71D-EB7C-4B9E-B59C-3221F5F82B42}" type="pres">
      <dgm:prSet presAssocID="{8B3CD89D-A6CB-4EC4-B534-24E69E8D9AFB}" presName="dummy" presStyleCnt="0"/>
      <dgm:spPr/>
    </dgm:pt>
    <dgm:pt modelId="{B294E69B-8B65-4C51-B271-3BDC92C54987}" type="pres">
      <dgm:prSet presAssocID="{3F8D821A-6D43-4398-A034-5D68210854A5}" presName="sibTrans" presStyleLbl="sibTrans2D1" presStyleIdx="4" presStyleCnt="5"/>
      <dgm:spPr>
        <a:prstGeom prst="blockArc">
          <a:avLst>
            <a:gd name="adj1" fmla="val 11880000"/>
            <a:gd name="adj2" fmla="val 16200000"/>
            <a:gd name="adj3" fmla="val 4636"/>
          </a:avLst>
        </a:prstGeom>
      </dgm:spPr>
      <dgm:t>
        <a:bodyPr/>
        <a:lstStyle/>
        <a:p>
          <a:endParaRPr lang="en-US"/>
        </a:p>
      </dgm:t>
    </dgm:pt>
  </dgm:ptLst>
  <dgm:cxnLst>
    <dgm:cxn modelId="{C61AB2F8-DA48-4F4D-82E6-C16D7775BB8C}" srcId="{0DAFD599-CFDC-4CB9-BB14-23138F35C917}" destId="{E5F65EE9-4861-48C0-B22F-FF8A3CAD33D7}" srcOrd="2" destOrd="0" parTransId="{4FA9561C-4ACD-4E03-A8B2-132F4717A5BB}" sibTransId="{D7319E4B-CB1C-4928-8C05-382E9C35EC3D}"/>
    <dgm:cxn modelId="{53E0E3E2-FDC3-4CA7-A23A-490B55E2D341}" type="presOf" srcId="{7509A90B-9C0C-46C2-89C2-BC49D304A4D7}" destId="{8228FF21-17F5-4FE6-8274-4BE6E55F78CA}" srcOrd="0" destOrd="0" presId="urn:microsoft.com/office/officeart/2005/8/layout/radial6"/>
    <dgm:cxn modelId="{8422202C-E9DB-4C7C-93DB-26096FCFE0EF}" srcId="{0DAFD599-CFDC-4CB9-BB14-23138F35C917}" destId="{7348FF48-6573-4347-B135-D8B86211BBA5}" srcOrd="0" destOrd="0" parTransId="{376B1D05-569D-493A-AB3E-4890D54B522F}" sibTransId="{7509A90B-9C0C-46C2-89C2-BC49D304A4D7}"/>
    <dgm:cxn modelId="{5855D08D-15C4-4697-8695-280EAD563493}" type="presOf" srcId="{EB8E0D4E-3DBD-4F10-88D0-285F11854C32}" destId="{247144F8-85B6-46BC-B6D4-FEEA2C3B90A4}" srcOrd="0" destOrd="0" presId="urn:microsoft.com/office/officeart/2005/8/layout/radial6"/>
    <dgm:cxn modelId="{DCC83300-AAEF-4717-882A-4DE3459B07BB}" srcId="{0DAFD599-CFDC-4CB9-BB14-23138F35C917}" destId="{309EC081-C14F-4365-AB5E-77C8177ED14E}" srcOrd="1" destOrd="0" parTransId="{DFFC468D-66D5-4E43-90B9-00B9C5E877F8}" sibTransId="{068F367B-FE5B-4CF0-AB68-9BB59907461F}"/>
    <dgm:cxn modelId="{B8BBE044-537D-49B2-8FED-6D3D6D3C5F52}" srcId="{0DAFD599-CFDC-4CB9-BB14-23138F35C917}" destId="{8B3CD89D-A6CB-4EC4-B534-24E69E8D9AFB}" srcOrd="4" destOrd="0" parTransId="{875AEC72-E904-4CC3-BD90-C6A7F8A169FF}" sibTransId="{3F8D821A-6D43-4398-A034-5D68210854A5}"/>
    <dgm:cxn modelId="{094D70DE-C778-4D69-A7FA-9B0B265A0FE6}" type="presOf" srcId="{0DAFD599-CFDC-4CB9-BB14-23138F35C917}" destId="{A9662EB9-60EA-4C16-9ED6-E5ABAA1322BC}" srcOrd="0" destOrd="0" presId="urn:microsoft.com/office/officeart/2005/8/layout/radial6"/>
    <dgm:cxn modelId="{9B6AAA10-E8A7-4F23-89F3-23FC08A63F05}" type="presOf" srcId="{8B3CD89D-A6CB-4EC4-B534-24E69E8D9AFB}" destId="{B65581A9-C36E-47EE-921E-AFA089CE7AF3}" srcOrd="0" destOrd="0" presId="urn:microsoft.com/office/officeart/2005/8/layout/radial6"/>
    <dgm:cxn modelId="{23B7786F-F753-4082-B585-2220D5146F43}" type="presOf" srcId="{30DE4276-D14B-4A34-9A55-D04CAB5D0A1D}" destId="{7E8F5CD5-2A03-4F00-A6B5-68327D392C01}" srcOrd="0" destOrd="0" presId="urn:microsoft.com/office/officeart/2005/8/layout/radial6"/>
    <dgm:cxn modelId="{9F848329-8A24-4AF8-8935-D7E7D081CFAA}" type="presOf" srcId="{E5F65EE9-4861-48C0-B22F-FF8A3CAD33D7}" destId="{DDDFE6EF-7819-40FC-846A-FDB502042534}" srcOrd="0" destOrd="0" presId="urn:microsoft.com/office/officeart/2005/8/layout/radial6"/>
    <dgm:cxn modelId="{E3A65D73-6B5D-425E-AECE-DDD556DF3408}" type="presOf" srcId="{7348FF48-6573-4347-B135-D8B86211BBA5}" destId="{D5A15665-17B6-49E8-92B9-7099824338D8}" srcOrd="0" destOrd="0" presId="urn:microsoft.com/office/officeart/2005/8/layout/radial6"/>
    <dgm:cxn modelId="{2259B354-2056-4CD7-8162-D54063B4C7BC}" type="presOf" srcId="{3F8D821A-6D43-4398-A034-5D68210854A5}" destId="{B294E69B-8B65-4C51-B271-3BDC92C54987}" srcOrd="0" destOrd="0" presId="urn:microsoft.com/office/officeart/2005/8/layout/radial6"/>
    <dgm:cxn modelId="{D7B4A36F-D968-436A-B72B-7BF8CB58E993}" srcId="{513D702B-F7C7-4C9A-84C4-FA02C2CC7DCA}" destId="{0DAFD599-CFDC-4CB9-BB14-23138F35C917}" srcOrd="0" destOrd="0" parTransId="{5A4F46AA-E4C1-445D-9624-DD65ED159DF6}" sibTransId="{3C1CB08C-C136-4ACA-86DE-2C0FA04B79F1}"/>
    <dgm:cxn modelId="{1283D19C-2074-4B0B-9294-C06EB01938F2}" type="presOf" srcId="{513D702B-F7C7-4C9A-84C4-FA02C2CC7DCA}" destId="{DC406B86-3B9E-446B-8CDE-E6A19215F3C4}" srcOrd="0" destOrd="0" presId="urn:microsoft.com/office/officeart/2005/8/layout/radial6"/>
    <dgm:cxn modelId="{C30F457E-649C-4AFB-B309-C378673DEA7B}" type="presOf" srcId="{068F367B-FE5B-4CF0-AB68-9BB59907461F}" destId="{F063537D-A405-4A44-963C-29F186A5AC3B}" srcOrd="0" destOrd="0" presId="urn:microsoft.com/office/officeart/2005/8/layout/radial6"/>
    <dgm:cxn modelId="{B515C67A-4870-4451-B8AA-B679AEFDC725}" type="presOf" srcId="{D7319E4B-CB1C-4928-8C05-382E9C35EC3D}" destId="{0B52176B-7794-406E-B61F-BDFD89FF563E}" srcOrd="0" destOrd="0" presId="urn:microsoft.com/office/officeart/2005/8/layout/radial6"/>
    <dgm:cxn modelId="{376A158E-4F66-4D4B-B492-561FC073C612}" srcId="{0DAFD599-CFDC-4CB9-BB14-23138F35C917}" destId="{EB8E0D4E-3DBD-4F10-88D0-285F11854C32}" srcOrd="3" destOrd="0" parTransId="{4920267B-0BBB-409E-A38E-E400901F5874}" sibTransId="{30DE4276-D14B-4A34-9A55-D04CAB5D0A1D}"/>
    <dgm:cxn modelId="{F3485ED1-5BDE-4048-B05F-ED2EBDC0BF18}" type="presOf" srcId="{309EC081-C14F-4365-AB5E-77C8177ED14E}" destId="{B64E0E6B-77E2-4699-B495-8B12EF34308C}" srcOrd="0" destOrd="0" presId="urn:microsoft.com/office/officeart/2005/8/layout/radial6"/>
    <dgm:cxn modelId="{B3FACFA0-DE92-4B9F-86A7-FC71A57A8A4B}" type="presParOf" srcId="{DC406B86-3B9E-446B-8CDE-E6A19215F3C4}" destId="{A9662EB9-60EA-4C16-9ED6-E5ABAA1322BC}" srcOrd="0" destOrd="0" presId="urn:microsoft.com/office/officeart/2005/8/layout/radial6"/>
    <dgm:cxn modelId="{885A12F5-34A8-47C3-9702-3C1CE25A3CD2}" type="presParOf" srcId="{DC406B86-3B9E-446B-8CDE-E6A19215F3C4}" destId="{D5A15665-17B6-49E8-92B9-7099824338D8}" srcOrd="1" destOrd="0" presId="urn:microsoft.com/office/officeart/2005/8/layout/radial6"/>
    <dgm:cxn modelId="{D9ACB939-1D03-4854-8831-4E17308FC06A}" type="presParOf" srcId="{DC406B86-3B9E-446B-8CDE-E6A19215F3C4}" destId="{92E387FB-8FA6-4DBF-ABE9-F87F43C188DC}" srcOrd="2" destOrd="0" presId="urn:microsoft.com/office/officeart/2005/8/layout/radial6"/>
    <dgm:cxn modelId="{931B0606-4B49-450C-8F6B-C1C8C5D66261}" type="presParOf" srcId="{DC406B86-3B9E-446B-8CDE-E6A19215F3C4}" destId="{8228FF21-17F5-4FE6-8274-4BE6E55F78CA}" srcOrd="3" destOrd="0" presId="urn:microsoft.com/office/officeart/2005/8/layout/radial6"/>
    <dgm:cxn modelId="{4EB1A253-1959-4E3E-909E-D6C7280739AA}" type="presParOf" srcId="{DC406B86-3B9E-446B-8CDE-E6A19215F3C4}" destId="{B64E0E6B-77E2-4699-B495-8B12EF34308C}" srcOrd="4" destOrd="0" presId="urn:microsoft.com/office/officeart/2005/8/layout/radial6"/>
    <dgm:cxn modelId="{6BD61778-9FB5-4E1B-8008-2184E2DAF6C3}" type="presParOf" srcId="{DC406B86-3B9E-446B-8CDE-E6A19215F3C4}" destId="{F0053EC4-2CA6-46D2-8AA1-97444EA20C47}" srcOrd="5" destOrd="0" presId="urn:microsoft.com/office/officeart/2005/8/layout/radial6"/>
    <dgm:cxn modelId="{7C94A687-A31B-4406-8AC1-932FC4DF735F}" type="presParOf" srcId="{DC406B86-3B9E-446B-8CDE-E6A19215F3C4}" destId="{F063537D-A405-4A44-963C-29F186A5AC3B}" srcOrd="6" destOrd="0" presId="urn:microsoft.com/office/officeart/2005/8/layout/radial6"/>
    <dgm:cxn modelId="{2A61867B-EAC8-479F-A8C4-84780CD983F3}" type="presParOf" srcId="{DC406B86-3B9E-446B-8CDE-E6A19215F3C4}" destId="{DDDFE6EF-7819-40FC-846A-FDB502042534}" srcOrd="7" destOrd="0" presId="urn:microsoft.com/office/officeart/2005/8/layout/radial6"/>
    <dgm:cxn modelId="{ACADED0A-7759-4BD4-BA28-D03DC49B57D1}" type="presParOf" srcId="{DC406B86-3B9E-446B-8CDE-E6A19215F3C4}" destId="{A953FD81-F9A3-406B-9200-750F1C1A5843}" srcOrd="8" destOrd="0" presId="urn:microsoft.com/office/officeart/2005/8/layout/radial6"/>
    <dgm:cxn modelId="{1F66D2E2-3A76-44EF-8B39-EC24BB0A8C29}" type="presParOf" srcId="{DC406B86-3B9E-446B-8CDE-E6A19215F3C4}" destId="{0B52176B-7794-406E-B61F-BDFD89FF563E}" srcOrd="9" destOrd="0" presId="urn:microsoft.com/office/officeart/2005/8/layout/radial6"/>
    <dgm:cxn modelId="{9955BE29-E091-4C64-A849-4D4E3277A960}" type="presParOf" srcId="{DC406B86-3B9E-446B-8CDE-E6A19215F3C4}" destId="{247144F8-85B6-46BC-B6D4-FEEA2C3B90A4}" srcOrd="10" destOrd="0" presId="urn:microsoft.com/office/officeart/2005/8/layout/radial6"/>
    <dgm:cxn modelId="{6F25CB31-F3A0-4006-A555-DBA210169C5F}" type="presParOf" srcId="{DC406B86-3B9E-446B-8CDE-E6A19215F3C4}" destId="{C83CE005-78A6-43C3-95C4-003271035F2A}" srcOrd="11" destOrd="0" presId="urn:microsoft.com/office/officeart/2005/8/layout/radial6"/>
    <dgm:cxn modelId="{473DD781-15EC-4027-B0BA-5D310552AB24}" type="presParOf" srcId="{DC406B86-3B9E-446B-8CDE-E6A19215F3C4}" destId="{7E8F5CD5-2A03-4F00-A6B5-68327D392C01}" srcOrd="12" destOrd="0" presId="urn:microsoft.com/office/officeart/2005/8/layout/radial6"/>
    <dgm:cxn modelId="{68F68A8E-6DF5-4AF6-9AFD-5517A10C7FB7}" type="presParOf" srcId="{DC406B86-3B9E-446B-8CDE-E6A19215F3C4}" destId="{B65581A9-C36E-47EE-921E-AFA089CE7AF3}" srcOrd="13" destOrd="0" presId="urn:microsoft.com/office/officeart/2005/8/layout/radial6"/>
    <dgm:cxn modelId="{57BD5E11-F5AF-42D2-93BA-166E9A9A7C6A}" type="presParOf" srcId="{DC406B86-3B9E-446B-8CDE-E6A19215F3C4}" destId="{AEE5C71D-EB7C-4B9E-B59C-3221F5F82B42}" srcOrd="14" destOrd="0" presId="urn:microsoft.com/office/officeart/2005/8/layout/radial6"/>
    <dgm:cxn modelId="{11211332-36DF-40FD-927E-A9234F820FCF}" type="presParOf" srcId="{DC406B86-3B9E-446B-8CDE-E6A19215F3C4}" destId="{B294E69B-8B65-4C51-B271-3BDC92C54987}"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4E69B-8B65-4C51-B271-3BDC92C54987}">
      <dsp:nvSpPr>
        <dsp:cNvPr id="0" name=""/>
        <dsp:cNvSpPr/>
      </dsp:nvSpPr>
      <dsp:spPr>
        <a:xfrm>
          <a:off x="1489390" y="542775"/>
          <a:ext cx="3624722" cy="3624722"/>
        </a:xfrm>
        <a:prstGeom prst="blockArc">
          <a:avLst>
            <a:gd name="adj1" fmla="val 11880000"/>
            <a:gd name="adj2" fmla="val 16200000"/>
            <a:gd name="adj3" fmla="val 4636"/>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E8F5CD5-2A03-4F00-A6B5-68327D392C01}">
      <dsp:nvSpPr>
        <dsp:cNvPr id="0" name=""/>
        <dsp:cNvSpPr/>
      </dsp:nvSpPr>
      <dsp:spPr>
        <a:xfrm>
          <a:off x="1489390" y="542775"/>
          <a:ext cx="3624722" cy="3624722"/>
        </a:xfrm>
        <a:prstGeom prst="blockArc">
          <a:avLst>
            <a:gd name="adj1" fmla="val 7560000"/>
            <a:gd name="adj2" fmla="val 11880000"/>
            <a:gd name="adj3" fmla="val 4636"/>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B52176B-7794-406E-B61F-BDFD89FF563E}">
      <dsp:nvSpPr>
        <dsp:cNvPr id="0" name=""/>
        <dsp:cNvSpPr/>
      </dsp:nvSpPr>
      <dsp:spPr>
        <a:xfrm>
          <a:off x="1489390" y="542775"/>
          <a:ext cx="3624722" cy="3624722"/>
        </a:xfrm>
        <a:prstGeom prst="blockArc">
          <a:avLst>
            <a:gd name="adj1" fmla="val 3240000"/>
            <a:gd name="adj2" fmla="val 7560000"/>
            <a:gd name="adj3" fmla="val 4636"/>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63537D-A405-4A44-963C-29F186A5AC3B}">
      <dsp:nvSpPr>
        <dsp:cNvPr id="0" name=""/>
        <dsp:cNvSpPr/>
      </dsp:nvSpPr>
      <dsp:spPr>
        <a:xfrm>
          <a:off x="1489390" y="542775"/>
          <a:ext cx="3624722" cy="3624722"/>
        </a:xfrm>
        <a:prstGeom prst="blockArc">
          <a:avLst>
            <a:gd name="adj1" fmla="val 20520000"/>
            <a:gd name="adj2" fmla="val 3240000"/>
            <a:gd name="adj3" fmla="val 4636"/>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28FF21-17F5-4FE6-8274-4BE6E55F78CA}">
      <dsp:nvSpPr>
        <dsp:cNvPr id="0" name=""/>
        <dsp:cNvSpPr/>
      </dsp:nvSpPr>
      <dsp:spPr>
        <a:xfrm>
          <a:off x="1489390" y="542775"/>
          <a:ext cx="3624722" cy="3624722"/>
        </a:xfrm>
        <a:prstGeom prst="blockArc">
          <a:avLst>
            <a:gd name="adj1" fmla="val 16200000"/>
            <a:gd name="adj2" fmla="val 20520000"/>
            <a:gd name="adj3" fmla="val 4636"/>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9662EB9-60EA-4C16-9ED6-E5ABAA1322BC}">
      <dsp:nvSpPr>
        <dsp:cNvPr id="0" name=""/>
        <dsp:cNvSpPr/>
      </dsp:nvSpPr>
      <dsp:spPr>
        <a:xfrm>
          <a:off x="2468253" y="1521637"/>
          <a:ext cx="1666997" cy="1666997"/>
        </a:xfrm>
        <a:prstGeom prst="ellipse">
          <a:avLst/>
        </a:prstGeom>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solidFill>
              <a:effectLst>
                <a:outerShdw blurRad="50800" dist="50800" algn="l" rotWithShape="0">
                  <a:prstClr val="black"/>
                </a:outerShdw>
              </a:effectLst>
              <a:latin typeface="Times New Roman" pitchFamily="18" charset="0"/>
              <a:ea typeface="+mn-ea"/>
              <a:cs typeface="Times New Roman" pitchFamily="18" charset="0"/>
            </a:rPr>
            <a:t>Nội dung</a:t>
          </a:r>
          <a:endParaRPr lang="en-US" sz="2800" b="1" kern="1200" dirty="0">
            <a:solidFill>
              <a:schemeClr val="bg1"/>
            </a:solidFill>
            <a:effectLst>
              <a:outerShdw blurRad="50800" dist="50800" algn="l" rotWithShape="0">
                <a:prstClr val="black"/>
              </a:outerShdw>
            </a:effectLst>
            <a:latin typeface="Times New Roman" pitchFamily="18" charset="0"/>
            <a:ea typeface="+mn-ea"/>
            <a:cs typeface="Times New Roman" pitchFamily="18" charset="0"/>
          </a:endParaRPr>
        </a:p>
      </dsp:txBody>
      <dsp:txXfrm>
        <a:off x="2712379" y="1765763"/>
        <a:ext cx="1178745" cy="1178745"/>
      </dsp:txXfrm>
    </dsp:sp>
    <dsp:sp modelId="{D5A15665-17B6-49E8-92B9-7099824338D8}">
      <dsp:nvSpPr>
        <dsp:cNvPr id="0" name=""/>
        <dsp:cNvSpPr/>
      </dsp:nvSpPr>
      <dsp:spPr>
        <a:xfrm>
          <a:off x="2718302" y="1334"/>
          <a:ext cx="1166898" cy="1166898"/>
        </a:xfrm>
        <a:prstGeom prst="ellips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solidFill>
                <a:sysClr val="window" lastClr="FFFFFF"/>
              </a:solidFill>
              <a:latin typeface="Times New Roman" pitchFamily="18" charset="0"/>
              <a:ea typeface="+mn-ea"/>
              <a:cs typeface="Times New Roman" pitchFamily="18" charset="0"/>
            </a:rPr>
            <a:t>Chữ</a:t>
          </a:r>
          <a:endParaRPr lang="en-US" sz="2400" b="1" kern="1200" dirty="0">
            <a:solidFill>
              <a:sysClr val="window" lastClr="FFFFFF"/>
            </a:solidFill>
            <a:latin typeface="Times New Roman" pitchFamily="18" charset="0"/>
            <a:ea typeface="+mn-ea"/>
            <a:cs typeface="Times New Roman" pitchFamily="18" charset="0"/>
          </a:endParaRPr>
        </a:p>
      </dsp:txBody>
      <dsp:txXfrm>
        <a:off x="2889190" y="172222"/>
        <a:ext cx="825122" cy="825122"/>
      </dsp:txXfrm>
    </dsp:sp>
    <dsp:sp modelId="{B64E0E6B-77E2-4699-B495-8B12EF34308C}">
      <dsp:nvSpPr>
        <dsp:cNvPr id="0" name=""/>
        <dsp:cNvSpPr/>
      </dsp:nvSpPr>
      <dsp:spPr>
        <a:xfrm>
          <a:off x="4402008" y="1224618"/>
          <a:ext cx="1166898" cy="1166898"/>
        </a:xfrm>
        <a:prstGeom prst="ellipse">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solidFill>
                <a:sysClr val="window" lastClr="FFFFFF"/>
              </a:solidFill>
              <a:latin typeface="Times New Roman" pitchFamily="18" charset="0"/>
              <a:ea typeface="+mn-ea"/>
              <a:cs typeface="Times New Roman" pitchFamily="18" charset="0"/>
            </a:rPr>
            <a:t>Chữ</a:t>
          </a:r>
          <a:endParaRPr lang="en-US" sz="2400" b="1" kern="1200" dirty="0">
            <a:solidFill>
              <a:sysClr val="window" lastClr="FFFFFF"/>
            </a:solidFill>
            <a:latin typeface="Times New Roman" pitchFamily="18" charset="0"/>
            <a:ea typeface="+mn-ea"/>
            <a:cs typeface="Times New Roman" pitchFamily="18" charset="0"/>
          </a:endParaRPr>
        </a:p>
      </dsp:txBody>
      <dsp:txXfrm>
        <a:off x="4572896" y="1395506"/>
        <a:ext cx="825122" cy="825122"/>
      </dsp:txXfrm>
    </dsp:sp>
    <dsp:sp modelId="{DDDFE6EF-7819-40FC-846A-FDB502042534}">
      <dsp:nvSpPr>
        <dsp:cNvPr id="0" name=""/>
        <dsp:cNvSpPr/>
      </dsp:nvSpPr>
      <dsp:spPr>
        <a:xfrm>
          <a:off x="3758890" y="3203933"/>
          <a:ext cx="1166898" cy="1166898"/>
        </a:xfrm>
        <a:prstGeom prst="ellipse">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solidFill>
                <a:sysClr val="window" lastClr="FFFFFF"/>
              </a:solidFill>
              <a:latin typeface="Times New Roman" pitchFamily="18" charset="0"/>
              <a:ea typeface="+mn-ea"/>
              <a:cs typeface="Times New Roman" pitchFamily="18" charset="0"/>
            </a:rPr>
            <a:t>Chữ</a:t>
          </a:r>
          <a:endParaRPr lang="en-US" sz="2400" kern="1200" dirty="0">
            <a:solidFill>
              <a:sysClr val="window" lastClr="FFFFFF"/>
            </a:solidFill>
            <a:latin typeface="Times New Roman" pitchFamily="18" charset="0"/>
            <a:ea typeface="+mn-ea"/>
            <a:cs typeface="Times New Roman" pitchFamily="18" charset="0"/>
          </a:endParaRPr>
        </a:p>
      </dsp:txBody>
      <dsp:txXfrm>
        <a:off x="3929778" y="3374821"/>
        <a:ext cx="825122" cy="825122"/>
      </dsp:txXfrm>
    </dsp:sp>
    <dsp:sp modelId="{247144F8-85B6-46BC-B6D4-FEEA2C3B90A4}">
      <dsp:nvSpPr>
        <dsp:cNvPr id="0" name=""/>
        <dsp:cNvSpPr/>
      </dsp:nvSpPr>
      <dsp:spPr>
        <a:xfrm>
          <a:off x="1677715" y="3203933"/>
          <a:ext cx="1166898" cy="1166898"/>
        </a:xfrm>
        <a:prstGeom prst="ellipse">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solidFill>
                <a:sysClr val="window" lastClr="FFFFFF"/>
              </a:solidFill>
              <a:latin typeface="Times New Roman" pitchFamily="18" charset="0"/>
              <a:ea typeface="+mn-ea"/>
              <a:cs typeface="Times New Roman" pitchFamily="18" charset="0"/>
            </a:rPr>
            <a:t>Chữ</a:t>
          </a:r>
          <a:endParaRPr lang="en-US" sz="2400" kern="1200" dirty="0">
            <a:solidFill>
              <a:sysClr val="window" lastClr="FFFFFF"/>
            </a:solidFill>
            <a:latin typeface="Times New Roman" pitchFamily="18" charset="0"/>
            <a:ea typeface="+mn-ea"/>
            <a:cs typeface="Times New Roman" pitchFamily="18" charset="0"/>
          </a:endParaRPr>
        </a:p>
      </dsp:txBody>
      <dsp:txXfrm>
        <a:off x="1848603" y="3374821"/>
        <a:ext cx="825122" cy="825122"/>
      </dsp:txXfrm>
    </dsp:sp>
    <dsp:sp modelId="{B65581A9-C36E-47EE-921E-AFA089CE7AF3}">
      <dsp:nvSpPr>
        <dsp:cNvPr id="0" name=""/>
        <dsp:cNvSpPr/>
      </dsp:nvSpPr>
      <dsp:spPr>
        <a:xfrm>
          <a:off x="1034596" y="1224618"/>
          <a:ext cx="1166898" cy="1166898"/>
        </a:xfrm>
        <a:prstGeom prst="ellipse">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solidFill>
                <a:sysClr val="window" lastClr="FFFFFF"/>
              </a:solidFill>
              <a:latin typeface="Times New Roman" pitchFamily="18" charset="0"/>
              <a:ea typeface="+mn-ea"/>
              <a:cs typeface="Times New Roman" pitchFamily="18" charset="0"/>
            </a:rPr>
            <a:t>Chữ</a:t>
          </a:r>
          <a:endParaRPr lang="en-US" sz="2400" kern="1200" dirty="0">
            <a:solidFill>
              <a:sysClr val="window" lastClr="FFFFFF"/>
            </a:solidFill>
            <a:latin typeface="Times New Roman" pitchFamily="18" charset="0"/>
            <a:ea typeface="+mn-ea"/>
            <a:cs typeface="Times New Roman" pitchFamily="18" charset="0"/>
          </a:endParaRPr>
        </a:p>
      </dsp:txBody>
      <dsp:txXfrm>
        <a:off x="1205484" y="1395506"/>
        <a:ext cx="825122" cy="825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65308FB0-775B-44E9-9531-D64B58FCFFA0}" type="datetimeFigureOut">
              <a:rPr lang="en-US" smtClean="0"/>
              <a:t>31/08/2020</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50C6C83D-6107-4D9D-B4A5-6EB7D02B3453}" type="slidenum">
              <a:rPr lang="en-US" smtClean="0"/>
              <a:t>‹#›</a:t>
            </a:fld>
            <a:endParaRPr lang="en-US"/>
          </a:p>
        </p:txBody>
      </p:sp>
    </p:spTree>
    <p:extLst>
      <p:ext uri="{BB962C8B-B14F-4D97-AF65-F5344CB8AC3E}">
        <p14:creationId xmlns:p14="http://schemas.microsoft.com/office/powerpoint/2010/main" val="1476587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Chỗ dành sẵn cho Ngày tháng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atin typeface="Arial" pitchFamily="34" charset="0"/>
              </a:defRPr>
            </a:lvl1pPr>
          </a:lstStyle>
          <a:p>
            <a:pPr>
              <a:defRPr/>
            </a:pPr>
            <a:fld id="{AF22989B-AA80-4834-8051-267E1BE4CEA7}" type="datetimeFigureOut">
              <a:rPr lang="en-US"/>
              <a:pPr>
                <a:defRPr/>
              </a:pPr>
              <a:t>31/08/2020</a:t>
            </a:fld>
            <a:endParaRPr lang="en-US"/>
          </a:p>
        </p:txBody>
      </p:sp>
      <p:sp>
        <p:nvSpPr>
          <p:cNvPr id="4" name="Chỗ dành sẵn cho Hình ảnh của Bản chiếu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Chỗ dành sẵn cho Ghi chú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vi-VN" noProof="0" smtClean="0"/>
              <a:t>Bấm &amp; sửa kiểu tiêu đề</a:t>
            </a:r>
          </a:p>
          <a:p>
            <a:pPr lvl="1"/>
            <a:r>
              <a:rPr lang="vi-VN" noProof="0" smtClean="0"/>
              <a:t>Mức hai</a:t>
            </a:r>
          </a:p>
          <a:p>
            <a:pPr lvl="2"/>
            <a:r>
              <a:rPr lang="vi-VN" noProof="0" smtClean="0"/>
              <a:t>Mức ba</a:t>
            </a:r>
          </a:p>
          <a:p>
            <a:pPr lvl="3"/>
            <a:r>
              <a:rPr lang="vi-VN" noProof="0" smtClean="0"/>
              <a:t>Mức bốn</a:t>
            </a:r>
          </a:p>
          <a:p>
            <a:pPr lvl="4"/>
            <a:r>
              <a:rPr lang="vi-VN" noProof="0" smtClean="0"/>
              <a:t>Mức năm</a:t>
            </a:r>
            <a:endParaRPr lang="en-US" noProof="0" smtClean="0"/>
          </a:p>
        </p:txBody>
      </p:sp>
      <p:sp>
        <p:nvSpPr>
          <p:cNvPr id="6" name="Chỗ dành sẵn cho Chân trang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Chỗ dành sẵn cho Số hiệu Bản chiếu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atin typeface="Arial" pitchFamily="34" charset="0"/>
              </a:defRPr>
            </a:lvl1pPr>
          </a:lstStyle>
          <a:p>
            <a:pPr>
              <a:defRPr/>
            </a:pPr>
            <a:fld id="{DBCB9AA1-B4D6-4F38-A6CD-9B5760DECB41}" type="slidenum">
              <a:rPr lang="en-US"/>
              <a:pPr>
                <a:defRPr/>
              </a:pPr>
              <a:t>‹#›</a:t>
            </a:fld>
            <a:endParaRPr lang="en-US"/>
          </a:p>
        </p:txBody>
      </p:sp>
    </p:spTree>
    <p:extLst>
      <p:ext uri="{BB962C8B-B14F-4D97-AF65-F5344CB8AC3E}">
        <p14:creationId xmlns:p14="http://schemas.microsoft.com/office/powerpoint/2010/main" val="282376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4</a:t>
            </a:fld>
            <a:endParaRPr lang="en-US" smtClean="0">
              <a:latin typeface="Arial" charset="0"/>
            </a:endParaRPr>
          </a:p>
        </p:txBody>
      </p:sp>
    </p:spTree>
    <p:extLst>
      <p:ext uri="{BB962C8B-B14F-4D97-AF65-F5344CB8AC3E}">
        <p14:creationId xmlns:p14="http://schemas.microsoft.com/office/powerpoint/2010/main" val="250467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B9AA1-B4D6-4F38-A6CD-9B5760DECB41}" type="slidenum">
              <a:rPr lang="en-US" smtClean="0"/>
              <a:pPr>
                <a:defRPr/>
              </a:pPr>
              <a:t>9</a:t>
            </a:fld>
            <a:endParaRPr lang="en-US"/>
          </a:p>
        </p:txBody>
      </p:sp>
    </p:spTree>
    <p:extLst>
      <p:ext uri="{BB962C8B-B14F-4D97-AF65-F5344CB8AC3E}">
        <p14:creationId xmlns:p14="http://schemas.microsoft.com/office/powerpoint/2010/main" val="178626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pic>
        <p:nvPicPr>
          <p:cNvPr id="4" name="Picture 2" descr="演示模板底稿"/>
          <p:cNvPicPr>
            <a:picLocks noChangeAspect="1" noChangeArrowheads="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2051" name="Rectangle 3"/>
          <p:cNvSpPr>
            <a:spLocks noGrp="1" noChangeArrowheads="1"/>
          </p:cNvSpPr>
          <p:nvPr>
            <p:ph type="ctrTitle"/>
          </p:nvPr>
        </p:nvSpPr>
        <p:spPr>
          <a:xfrm>
            <a:off x="3671888" y="1485900"/>
            <a:ext cx="5470525" cy="1225550"/>
          </a:xfrm>
        </p:spPr>
        <p:txBody>
          <a:bodyPr/>
          <a:lstStyle>
            <a:lvl1pPr algn="r">
              <a:defRPr sz="3200">
                <a:solidFill>
                  <a:schemeClr val="bg1"/>
                </a:solidFill>
              </a:defRPr>
            </a:lvl1pPr>
          </a:lstStyle>
          <a:p>
            <a:pPr lvl="0"/>
            <a:r>
              <a:rPr lang="zh-CN" noProof="0" smtClean="0"/>
              <a:t>单击此处编辑母版标题样式</a:t>
            </a:r>
          </a:p>
        </p:txBody>
      </p:sp>
      <p:sp>
        <p:nvSpPr>
          <p:cNvPr id="2052" name="Rectangle 4"/>
          <p:cNvSpPr>
            <a:spLocks noGrp="1" noChangeArrowheads="1"/>
          </p:cNvSpPr>
          <p:nvPr>
            <p:ph type="subTitle" idx="1"/>
          </p:nvPr>
        </p:nvSpPr>
        <p:spPr>
          <a:xfrm>
            <a:off x="3671888" y="2711450"/>
            <a:ext cx="5470525" cy="546100"/>
          </a:xfrm>
        </p:spPr>
        <p:txBody>
          <a:bodyPr/>
          <a:lstStyle>
            <a:lvl1pPr marL="0" indent="0" algn="r">
              <a:buFontTx/>
              <a:buNone/>
              <a:defRPr sz="1800" b="1">
                <a:solidFill>
                  <a:schemeClr val="bg1"/>
                </a:solidFill>
              </a:defRPr>
            </a:lvl1pPr>
          </a:lstStyle>
          <a:p>
            <a:pPr lvl="0"/>
            <a:r>
              <a:rPr lang="zh-CN" noProof="0" smtClean="0"/>
              <a:t>单击此处编辑母版副标题样式</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endParaRPr lang="zh-CN" alt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endParaRPr lang="zh-CN" alt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fld id="{1C8AEE55-B751-4EDB-96F9-F82154F1F0AF}"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0387EC70-ABB4-41B1-804F-10C1E72BB397}"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en-US"/>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2837AC70-31EB-4DCC-9BF8-26A26FE88F3D}"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91AE4353-CA47-43CA-9811-228CD2FF6F7B}"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4EEA6A11-CF9D-4F07-8CD0-A319825A9123}"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0ECE23CD-BBA0-43BC-A397-DAE6DFD4FEBF}"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p:cNvSpPr>
            <a:spLocks noGrp="1" noChangeArrowheads="1"/>
          </p:cNvSpPr>
          <p:nvPr>
            <p:ph type="sldNum" sz="quarter" idx="12"/>
          </p:nvPr>
        </p:nvSpPr>
        <p:spPr>
          <a:ln/>
        </p:spPr>
        <p:txBody>
          <a:bodyPr/>
          <a:lstStyle>
            <a:lvl1pPr>
              <a:defRPr/>
            </a:lvl1pPr>
          </a:lstStyle>
          <a:p>
            <a:pPr>
              <a:defRPr/>
            </a:pPr>
            <a:fld id="{E1C7C0CA-9B09-428B-B29C-F4DE86E9F508}"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0383B417-1BEA-478B-9EC0-DDBC3A6A3015}"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p:cNvSpPr>
            <a:spLocks noGrp="1" noChangeArrowheads="1"/>
          </p:cNvSpPr>
          <p:nvPr>
            <p:ph type="sldNum" sz="quarter" idx="12"/>
          </p:nvPr>
        </p:nvSpPr>
        <p:spPr>
          <a:ln/>
        </p:spPr>
        <p:txBody>
          <a:bodyPr/>
          <a:lstStyle>
            <a:lvl1pPr>
              <a:defRPr/>
            </a:lvl1pPr>
          </a:lstStyle>
          <a:p>
            <a:pPr>
              <a:defRPr/>
            </a:pPr>
            <a:fld id="{690F1B78-F899-47CE-856D-613FA98D19CE}"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AF613D28-6E6A-4B62-8ED8-D87B73FD0A5F}"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19957CDE-5E84-4A62-8A4C-17BD547C8DDC}"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演示模板底稿2"/>
          <p:cNvPicPr>
            <a:picLocks noChangeAspect="1" noChangeArrowheads="1"/>
          </p:cNvPicPr>
          <p:nvPr/>
        </p:nvPicPr>
        <p:blipFill>
          <a:blip r:embed="rId13"/>
          <a:srcRect/>
          <a:stretch>
            <a:fillRect/>
          </a:stretch>
        </p:blipFill>
        <p:spPr bwMode="auto">
          <a:xfrm>
            <a:off x="1588" y="0"/>
            <a:ext cx="9140825"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mn-ea"/>
                <a:ea typeface="+mn-ea"/>
              </a:defRPr>
            </a:lvl1pPr>
          </a:lstStyle>
          <a:p>
            <a:pPr>
              <a:defRPr/>
            </a:pPr>
            <a:endParaRPr lang="en-US" altLang="zh-CN"/>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mn-ea"/>
                <a:ea typeface="+mn-ea"/>
              </a:defRPr>
            </a:lvl1pPr>
          </a:lstStyle>
          <a:p>
            <a:pPr>
              <a:defRPr/>
            </a:pPr>
            <a:endParaRPr lang="en-US" altLang="zh-CN"/>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mn-ea"/>
                <a:ea typeface="+mn-ea"/>
              </a:defRPr>
            </a:lvl1pPr>
          </a:lstStyle>
          <a:p>
            <a:pPr>
              <a:defRPr/>
            </a:pPr>
            <a:fld id="{68AB0E7F-1D3F-4251-8E46-80FD55299D1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98"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3600" b="1">
          <a:solidFill>
            <a:schemeClr val="folHlink"/>
          </a:solidFill>
          <a:latin typeface="+mj-lt"/>
          <a:ea typeface="+mj-ea"/>
          <a:cs typeface="+mj-cs"/>
        </a:defRPr>
      </a:lvl1pPr>
      <a:lvl2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2pPr>
      <a:lvl3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3pPr>
      <a:lvl4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4pPr>
      <a:lvl5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5pPr>
      <a:lvl6pPr marL="457200" algn="ctr" rtl="0" fontAlgn="base">
        <a:spcBef>
          <a:spcPct val="0"/>
        </a:spcBef>
        <a:spcAft>
          <a:spcPct val="0"/>
        </a:spcAft>
        <a:defRPr sz="3600" b="1">
          <a:solidFill>
            <a:schemeClr val="folHlink"/>
          </a:solidFill>
          <a:latin typeface="Arial" pitchFamily="34" charset="0"/>
          <a:ea typeface="Microsoft YaHei" pitchFamily="34" charset="-122"/>
        </a:defRPr>
      </a:lvl6pPr>
      <a:lvl7pPr marL="914400" algn="ctr" rtl="0" fontAlgn="base">
        <a:spcBef>
          <a:spcPct val="0"/>
        </a:spcBef>
        <a:spcAft>
          <a:spcPct val="0"/>
        </a:spcAft>
        <a:defRPr sz="3600" b="1">
          <a:solidFill>
            <a:schemeClr val="folHlink"/>
          </a:solidFill>
          <a:latin typeface="Arial" pitchFamily="34" charset="0"/>
          <a:ea typeface="Microsoft YaHei" pitchFamily="34" charset="-122"/>
        </a:defRPr>
      </a:lvl7pPr>
      <a:lvl8pPr marL="1371600" algn="ctr" rtl="0" fontAlgn="base">
        <a:spcBef>
          <a:spcPct val="0"/>
        </a:spcBef>
        <a:spcAft>
          <a:spcPct val="0"/>
        </a:spcAft>
        <a:defRPr sz="3600" b="1">
          <a:solidFill>
            <a:schemeClr val="folHlink"/>
          </a:solidFill>
          <a:latin typeface="Arial" pitchFamily="34" charset="0"/>
          <a:ea typeface="Microsoft YaHei" pitchFamily="34" charset="-122"/>
        </a:defRPr>
      </a:lvl8pPr>
      <a:lvl9pPr marL="1828800" algn="ctr" rtl="0" fontAlgn="base">
        <a:spcBef>
          <a:spcPct val="0"/>
        </a:spcBef>
        <a:spcAft>
          <a:spcPct val="0"/>
        </a:spcAft>
        <a:defRPr sz="3600" b="1">
          <a:solidFill>
            <a:schemeClr val="folHlink"/>
          </a:solidFill>
          <a:latin typeface="Arial" pitchFamily="34" charset="0"/>
          <a:ea typeface="Microsoft YaHei" pitchFamily="34" charset="-122"/>
        </a:defRPr>
      </a:lvl9pPr>
    </p:titleStyle>
    <p:body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0+ Hình nền Powerpoint ngộ nghĩnh, đáng yêu nhất - VNReview T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6" y="-971981"/>
            <a:ext cx="9485528" cy="7756525"/>
          </a:xfrm>
          <a:prstGeom prst="rect">
            <a:avLst/>
          </a:prstGeom>
          <a:noFill/>
          <a:extLst>
            <a:ext uri="{909E8E84-426E-40DD-AFC4-6F175D3DCCD1}">
              <a14:hiddenFill xmlns:a14="http://schemas.microsoft.com/office/drawing/2010/main">
                <a:solidFill>
                  <a:srgbClr val="FFFFFF"/>
                </a:solidFill>
              </a14:hiddenFill>
            </a:ext>
          </a:extLst>
        </p:spPr>
      </p:pic>
      <p:sp>
        <p:nvSpPr>
          <p:cNvPr id="8" name="Hộp_Văn_Bản 7"/>
          <p:cNvSpPr txBox="1"/>
          <p:nvPr/>
        </p:nvSpPr>
        <p:spPr>
          <a:xfrm>
            <a:off x="899592" y="116632"/>
            <a:ext cx="7704856" cy="1754326"/>
          </a:xfrm>
          <a:prstGeom prst="rect">
            <a:avLst/>
          </a:prstGeom>
          <a:noFill/>
        </p:spPr>
        <p:txBody>
          <a:bodyPr wrap="square">
            <a:spAutoFit/>
          </a:bodyPr>
          <a:lstStyle/>
          <a:p>
            <a:pPr algn="ctr">
              <a:defRPr/>
            </a:pPr>
            <a:r>
              <a:rPr lang="en-US" sz="3600" b="1" dirty="0">
                <a:solidFill>
                  <a:srgbClr val="FF0000"/>
                </a:solidFill>
                <a:latin typeface="Baskerville Old Face" pitchFamily="18" charset="0"/>
                <a:sym typeface="Baskerville Old Face" pitchFamily="18" charset="0"/>
              </a:rPr>
              <a:t>UBND HUYỆN BÌNH CHÁNH</a:t>
            </a:r>
            <a:br>
              <a:rPr lang="en-US" sz="3600" b="1" dirty="0">
                <a:solidFill>
                  <a:srgbClr val="FF0000"/>
                </a:solidFill>
                <a:latin typeface="Baskerville Old Face" pitchFamily="18" charset="0"/>
                <a:sym typeface="Baskerville Old Face" pitchFamily="18" charset="0"/>
              </a:rPr>
            </a:br>
            <a:r>
              <a:rPr lang="en-US" sz="3600" b="1" dirty="0">
                <a:solidFill>
                  <a:srgbClr val="FF0000"/>
                </a:solidFill>
                <a:latin typeface="Baskerville Old Face" pitchFamily="18" charset="0"/>
                <a:sym typeface="Baskerville Old Face" pitchFamily="18" charset="0"/>
              </a:rPr>
              <a:t>TRƯỜNG TIỂU HỌC TÂN NHỰT 6</a:t>
            </a:r>
            <a:br>
              <a:rPr lang="en-US" sz="3600" b="1" dirty="0">
                <a:solidFill>
                  <a:srgbClr val="FF0000"/>
                </a:solidFill>
                <a:latin typeface="Baskerville Old Face" pitchFamily="18" charset="0"/>
                <a:sym typeface="Baskerville Old Face" pitchFamily="18" charset="0"/>
              </a:rPr>
            </a:br>
            <a:endParaRPr lang="en-US" sz="3600" b="1" dirty="0">
              <a:solidFill>
                <a:schemeClr val="bg1"/>
              </a:solidFill>
              <a:effectLst>
                <a:outerShdw blurRad="50800" dist="50800" algn="l" rotWithShape="0">
                  <a:prstClr val="black"/>
                </a:outerShdw>
              </a:effectLst>
              <a:latin typeface="Arial" pitchFamily="34" charset="0"/>
            </a:endParaRPr>
          </a:p>
        </p:txBody>
      </p:sp>
      <p:sp>
        <p:nvSpPr>
          <p:cNvPr id="2" name="TextBox 1"/>
          <p:cNvSpPr txBox="1"/>
          <p:nvPr/>
        </p:nvSpPr>
        <p:spPr>
          <a:xfrm>
            <a:off x="5292080" y="2348880"/>
            <a:ext cx="3240360" cy="369332"/>
          </a:xfrm>
          <a:prstGeom prst="rect">
            <a:avLst/>
          </a:prstGeom>
          <a:noFill/>
        </p:spPr>
        <p:txBody>
          <a:bodyPr wrap="square" rtlCol="0">
            <a:spAutoFit/>
          </a:bodyPr>
          <a:lstStyle/>
          <a:p>
            <a:r>
              <a:rPr lang="en-US" dirty="0" smtClean="0">
                <a:solidFill>
                  <a:schemeClr val="bg1"/>
                </a:solidFill>
              </a:rPr>
              <a:t>http://blogcongdong.com</a:t>
            </a:r>
            <a:endParaRPr lang="en-US" dirty="0">
              <a:solidFill>
                <a:schemeClr val="bg1"/>
              </a:solidFill>
            </a:endParaRPr>
          </a:p>
        </p:txBody>
      </p:sp>
      <p:sp>
        <p:nvSpPr>
          <p:cNvPr id="4" name="Rectangle 3"/>
          <p:cNvSpPr/>
          <p:nvPr/>
        </p:nvSpPr>
        <p:spPr>
          <a:xfrm>
            <a:off x="3979818" y="5004844"/>
            <a:ext cx="4350871" cy="461665"/>
          </a:xfrm>
          <a:prstGeom prst="rect">
            <a:avLst/>
          </a:prstGeom>
        </p:spPr>
        <p:txBody>
          <a:bodyPr wrap="none">
            <a:spAutoFit/>
          </a:bodyPr>
          <a:lstStyle/>
          <a:p>
            <a:pPr algn="ctr" eaLnBrk="1" hangingPunct="1">
              <a:spcBef>
                <a:spcPct val="20000"/>
              </a:spcBef>
            </a:pPr>
            <a:r>
              <a:rPr lang="en-US" sz="2400" b="1" i="1" dirty="0" err="1">
                <a:latin typeface="Times New Roman" pitchFamily="18" charset="0"/>
                <a:ea typeface="Verdana" pitchFamily="34" charset="0"/>
                <a:cs typeface="Times New Roman" pitchFamily="18" charset="0"/>
                <a:sym typeface="Verdana" pitchFamily="34" charset="0"/>
              </a:rPr>
              <a:t>Báo</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cáo</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viên</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Thái</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Thị</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Ngọc</a:t>
            </a:r>
            <a:r>
              <a:rPr lang="en-US" sz="2400" b="1" i="1" dirty="0">
                <a:latin typeface="Times New Roman" pitchFamily="18" charset="0"/>
                <a:ea typeface="Verdana" pitchFamily="34" charset="0"/>
                <a:cs typeface="Times New Roman" pitchFamily="18" charset="0"/>
                <a:sym typeface="Verdana" pitchFamily="34" charset="0"/>
              </a:rPr>
              <a:t> </a:t>
            </a:r>
            <a:r>
              <a:rPr lang="en-US" sz="2400" b="1" i="1" dirty="0" err="1">
                <a:latin typeface="Times New Roman" pitchFamily="18" charset="0"/>
                <a:ea typeface="Verdana" pitchFamily="34" charset="0"/>
                <a:cs typeface="Times New Roman" pitchFamily="18" charset="0"/>
                <a:sym typeface="Verdana" pitchFamily="34" charset="0"/>
              </a:rPr>
              <a:t>Nữ</a:t>
            </a:r>
            <a:endParaRPr lang="en-US" sz="2400" b="1" i="1" dirty="0">
              <a:latin typeface="Times New Roman" pitchFamily="18" charset="0"/>
              <a:ea typeface="Verdana" pitchFamily="34" charset="0"/>
              <a:cs typeface="Times New Roman" pitchFamily="18" charset="0"/>
              <a:sym typeface="Verdana" pitchFamily="34" charset="0"/>
            </a:endParaRPr>
          </a:p>
        </p:txBody>
      </p:sp>
      <p:sp>
        <p:nvSpPr>
          <p:cNvPr id="5" name="Rectangle 4"/>
          <p:cNvSpPr/>
          <p:nvPr/>
        </p:nvSpPr>
        <p:spPr>
          <a:xfrm>
            <a:off x="3094375" y="5373216"/>
            <a:ext cx="5431295" cy="461665"/>
          </a:xfrm>
          <a:prstGeom prst="rect">
            <a:avLst/>
          </a:prstGeom>
        </p:spPr>
        <p:txBody>
          <a:bodyPr wrap="none">
            <a:spAutoFit/>
          </a:bodyPr>
          <a:lstStyle/>
          <a:p>
            <a:pPr algn="ctr">
              <a:defRPr/>
            </a:pPr>
            <a:r>
              <a:rPr lang="en-US" b="1" i="1" kern="0" dirty="0" smtClean="0">
                <a:solidFill>
                  <a:srgbClr val="000000"/>
                </a:solidFill>
                <a:latin typeface="Times New Roman" pitchFamily="18" charset="0"/>
                <a:ea typeface="Verdana"/>
                <a:cs typeface="Times New Roman" pitchFamily="18" charset="0"/>
                <a:sym typeface="Baskerville Old Face" pitchFamily="18" charset="0"/>
              </a:rPr>
              <a:t>        </a:t>
            </a:r>
            <a:r>
              <a:rPr lang="en-US" sz="2400" b="1" i="1" kern="0" dirty="0" err="1" smtClean="0">
                <a:solidFill>
                  <a:srgbClr val="000000"/>
                </a:solidFill>
                <a:latin typeface="Times New Roman" pitchFamily="18" charset="0"/>
                <a:ea typeface="Verdana"/>
                <a:cs typeface="Times New Roman" pitchFamily="18" charset="0"/>
                <a:sym typeface="Baskerville Old Face" pitchFamily="18" charset="0"/>
              </a:rPr>
              <a:t>Tân</a:t>
            </a:r>
            <a:r>
              <a:rPr lang="en-US" sz="2400" b="1" i="1" kern="0" dirty="0" smtClean="0">
                <a:solidFill>
                  <a:srgbClr val="000000"/>
                </a:solidFill>
                <a:latin typeface="Times New Roman" pitchFamily="18" charset="0"/>
                <a:ea typeface="Verdana"/>
                <a:cs typeface="Times New Roman" pitchFamily="18" charset="0"/>
                <a:sym typeface="Baskerville Old Face" pitchFamily="18" charset="0"/>
              </a:rPr>
              <a:t> </a:t>
            </a:r>
            <a:r>
              <a:rPr lang="en-US" sz="2400" b="1" i="1" kern="0" dirty="0" err="1">
                <a:solidFill>
                  <a:srgbClr val="000000"/>
                </a:solidFill>
                <a:latin typeface="Times New Roman" pitchFamily="18" charset="0"/>
                <a:ea typeface="Verdana"/>
                <a:cs typeface="Times New Roman" pitchFamily="18" charset="0"/>
                <a:sym typeface="Baskerville Old Face" pitchFamily="18" charset="0"/>
              </a:rPr>
              <a:t>Nhựt</a:t>
            </a:r>
            <a:r>
              <a:rPr lang="en-US" sz="2400" b="1" i="1" kern="0" dirty="0">
                <a:solidFill>
                  <a:srgbClr val="000000"/>
                </a:solidFill>
                <a:latin typeface="Times New Roman" pitchFamily="18" charset="0"/>
                <a:ea typeface="Verdana"/>
                <a:cs typeface="Times New Roman" pitchFamily="18" charset="0"/>
                <a:sym typeface="Baskerville Old Face" pitchFamily="18" charset="0"/>
              </a:rPr>
              <a:t>, </a:t>
            </a:r>
            <a:r>
              <a:rPr lang="en-US" sz="2400" b="1" i="1" kern="0" dirty="0" err="1">
                <a:solidFill>
                  <a:srgbClr val="000000"/>
                </a:solidFill>
                <a:latin typeface="Times New Roman" pitchFamily="18" charset="0"/>
                <a:ea typeface="Verdana"/>
                <a:cs typeface="Times New Roman" pitchFamily="18" charset="0"/>
                <a:sym typeface="Baskerville Old Face" pitchFamily="18" charset="0"/>
              </a:rPr>
              <a:t>ngày</a:t>
            </a:r>
            <a:r>
              <a:rPr lang="en-US" sz="2400" b="1" i="1" kern="0" dirty="0">
                <a:solidFill>
                  <a:srgbClr val="000000"/>
                </a:solidFill>
                <a:latin typeface="Times New Roman" pitchFamily="18" charset="0"/>
                <a:ea typeface="Verdana"/>
                <a:cs typeface="Times New Roman" pitchFamily="18" charset="0"/>
                <a:sym typeface="Baskerville Old Face" pitchFamily="18" charset="0"/>
              </a:rPr>
              <a:t> </a:t>
            </a:r>
            <a:r>
              <a:rPr lang="en-US" sz="2400" b="1" i="1" kern="0" dirty="0" smtClean="0">
                <a:solidFill>
                  <a:srgbClr val="000000"/>
                </a:solidFill>
                <a:latin typeface="Times New Roman" pitchFamily="18" charset="0"/>
                <a:ea typeface="Verdana"/>
                <a:cs typeface="Times New Roman" pitchFamily="18" charset="0"/>
                <a:sym typeface="Baskerville Old Face" pitchFamily="18" charset="0"/>
              </a:rPr>
              <a:t>26 </a:t>
            </a:r>
            <a:r>
              <a:rPr lang="en-US" sz="2400" b="1" i="1" kern="0" dirty="0" err="1">
                <a:solidFill>
                  <a:srgbClr val="000000"/>
                </a:solidFill>
                <a:latin typeface="Times New Roman" pitchFamily="18" charset="0"/>
                <a:ea typeface="Verdana"/>
                <a:cs typeface="Times New Roman" pitchFamily="18" charset="0"/>
                <a:sym typeface="Baskerville Old Face" pitchFamily="18" charset="0"/>
              </a:rPr>
              <a:t>tháng</a:t>
            </a:r>
            <a:r>
              <a:rPr lang="en-US" sz="2400" b="1" i="1" kern="0" dirty="0">
                <a:solidFill>
                  <a:srgbClr val="000000"/>
                </a:solidFill>
                <a:latin typeface="Times New Roman" pitchFamily="18" charset="0"/>
                <a:ea typeface="Verdana"/>
                <a:cs typeface="Times New Roman" pitchFamily="18" charset="0"/>
                <a:sym typeface="Baskerville Old Face" pitchFamily="18" charset="0"/>
              </a:rPr>
              <a:t> </a:t>
            </a:r>
            <a:r>
              <a:rPr lang="en-US" sz="2400" b="1" i="1" kern="0" dirty="0" smtClean="0">
                <a:solidFill>
                  <a:srgbClr val="000000"/>
                </a:solidFill>
                <a:latin typeface="Times New Roman" pitchFamily="18" charset="0"/>
                <a:ea typeface="Verdana"/>
                <a:cs typeface="Times New Roman" pitchFamily="18" charset="0"/>
                <a:sym typeface="Baskerville Old Face" pitchFamily="18" charset="0"/>
              </a:rPr>
              <a:t>8 </a:t>
            </a:r>
            <a:r>
              <a:rPr lang="en-US" sz="2400" b="1" i="1" kern="0" dirty="0" err="1">
                <a:solidFill>
                  <a:srgbClr val="000000"/>
                </a:solidFill>
                <a:latin typeface="Times New Roman" pitchFamily="18" charset="0"/>
                <a:ea typeface="Verdana"/>
                <a:cs typeface="Times New Roman" pitchFamily="18" charset="0"/>
                <a:sym typeface="Baskerville Old Face" pitchFamily="18" charset="0"/>
              </a:rPr>
              <a:t>năm</a:t>
            </a:r>
            <a:r>
              <a:rPr lang="en-US" sz="2400" b="1" i="1" kern="0" dirty="0">
                <a:solidFill>
                  <a:srgbClr val="000000"/>
                </a:solidFill>
                <a:latin typeface="Times New Roman" pitchFamily="18" charset="0"/>
                <a:ea typeface="Verdana"/>
                <a:cs typeface="Times New Roman" pitchFamily="18" charset="0"/>
                <a:sym typeface="Baskerville Old Face" pitchFamily="18" charset="0"/>
              </a:rPr>
              <a:t> 2020</a:t>
            </a:r>
            <a:endParaRPr lang="en-US" sz="2400" b="1" i="1" dirty="0">
              <a:latin typeface="Times New Roman" pitchFamily="18" charset="0"/>
              <a:cs typeface="Times New Roman" pitchFamily="18" charset="0"/>
            </a:endParaRPr>
          </a:p>
        </p:txBody>
      </p:sp>
      <p:sp>
        <p:nvSpPr>
          <p:cNvPr id="10" name="Hộp_Văn_Bản 7"/>
          <p:cNvSpPr txBox="1"/>
          <p:nvPr/>
        </p:nvSpPr>
        <p:spPr>
          <a:xfrm>
            <a:off x="842059" y="1772816"/>
            <a:ext cx="7704856" cy="2492990"/>
          </a:xfrm>
          <a:prstGeom prst="rect">
            <a:avLst/>
          </a:prstGeom>
          <a:noFill/>
        </p:spPr>
        <p:txBody>
          <a:bodyPr wrap="square">
            <a:spAutoFit/>
          </a:bodyPr>
          <a:lstStyle/>
          <a:p>
            <a:pPr algn="ctr">
              <a:defRPr/>
            </a:pPr>
            <a:r>
              <a:rPr lang="en-US" sz="4800" b="1" dirty="0" smtClean="0">
                <a:latin typeface="Baskerville Old Face" pitchFamily="18" charset="0"/>
                <a:sym typeface="Baskerville Old Face" pitchFamily="18" charset="0"/>
              </a:rPr>
              <a:t>CHUYÊN ĐỀ</a:t>
            </a:r>
          </a:p>
          <a:p>
            <a:pPr algn="ctr">
              <a:defRPr/>
            </a:pPr>
            <a:r>
              <a:rPr lang="en-US" sz="3600" b="1" dirty="0" smtClean="0">
                <a:solidFill>
                  <a:srgbClr val="FF0000"/>
                </a:solidFill>
                <a:latin typeface="Baskerville Old Face" pitchFamily="18" charset="0"/>
                <a:sym typeface="Baskerville Old Face" pitchFamily="18" charset="0"/>
              </a:rPr>
              <a:t>PHÒNG CHỐNG DỊCH BỆNH COVID – 19 TRONG TRƯỜNG HỌC</a:t>
            </a:r>
            <a:r>
              <a:rPr lang="en-US" sz="3600" b="1" dirty="0">
                <a:solidFill>
                  <a:srgbClr val="FF0000"/>
                </a:solidFill>
                <a:latin typeface="Baskerville Old Face" pitchFamily="18" charset="0"/>
                <a:sym typeface="Baskerville Old Face" pitchFamily="18" charset="0"/>
              </a:rPr>
              <a:t/>
            </a:r>
            <a:br>
              <a:rPr lang="en-US" sz="3600" b="1" dirty="0">
                <a:solidFill>
                  <a:srgbClr val="FF0000"/>
                </a:solidFill>
                <a:latin typeface="Baskerville Old Face" pitchFamily="18" charset="0"/>
                <a:sym typeface="Baskerville Old Face" pitchFamily="18" charset="0"/>
              </a:rPr>
            </a:br>
            <a:endParaRPr lang="en-US" sz="3600" b="1" dirty="0">
              <a:solidFill>
                <a:schemeClr val="bg1"/>
              </a:solidFill>
              <a:effectLst>
                <a:outerShdw blurRad="50800" dist="50800" algn="l" rotWithShape="0">
                  <a:prstClr val="black"/>
                </a:outerShdw>
              </a:effectLst>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Tôi có thể tự bảo vệ mình </a:t>
            </a:r>
            <a:r>
              <a:rPr lang="en-US" dirty="0" err="1" smtClean="0"/>
              <a:t>và</a:t>
            </a:r>
            <a:r>
              <a:rPr lang="en-US" dirty="0" smtClean="0"/>
              <a:t> </a:t>
            </a:r>
            <a:r>
              <a:rPr lang="en-US" dirty="0" err="1" smtClean="0"/>
              <a:t>cộng</a:t>
            </a:r>
            <a:r>
              <a:rPr lang="en-US" dirty="0" smtClean="0"/>
              <a:t> </a:t>
            </a:r>
            <a:r>
              <a:rPr lang="en-US" dirty="0" err="1" smtClean="0"/>
              <a:t>đồng</a:t>
            </a:r>
            <a:r>
              <a:rPr lang="en-US" dirty="0" smtClean="0"/>
              <a:t> </a:t>
            </a:r>
            <a:r>
              <a:rPr lang="vi-VN" dirty="0" smtClean="0"/>
              <a:t>trước </a:t>
            </a:r>
            <a:r>
              <a:rPr lang="vi-VN" dirty="0"/>
              <a:t>COVID-19 như thế nào?</a:t>
            </a:r>
            <a:endParaRPr lang="en-US" dirty="0"/>
          </a:p>
        </p:txBody>
      </p:sp>
      <p:pic>
        <p:nvPicPr>
          <p:cNvPr id="4" name="Picture 2" descr="Ngẫn ngơ với bộ hình nền Powerpoint về hoa Cúc tuyệt đẹ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522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859340"/>
            <a:ext cx="8435280" cy="4401205"/>
          </a:xfrm>
          <a:prstGeom prst="rect">
            <a:avLst/>
          </a:prstGeom>
        </p:spPr>
        <p:txBody>
          <a:bodyPr wrap="square">
            <a:spAutoFit/>
          </a:bodyPr>
          <a:lstStyle/>
          <a:p>
            <a:pPr algn="just"/>
            <a:r>
              <a:rPr lang="vi-VN" sz="2800" dirty="0"/>
              <a:t>Luôn giữ khoảng cách tiếp xúc ít nhất 1 mét với những người xung quanh, cần che miệng bằng mặt trong của khuỷu tay hoặc khăn giấy khi ho hoặc hắt hơi, rửa tay thường xuyên và hãy ở nhà nếu bạn thấy người không khỏe hoặc khi được yêu cầu ở nhà. Tại các khu vực dịch bệnh lây lan </a:t>
            </a:r>
            <a:r>
              <a:rPr lang="vi-VN" sz="2800" dirty="0" smtClean="0"/>
              <a:t>rộng,</a:t>
            </a:r>
            <a:r>
              <a:rPr lang="en-US" sz="2800" dirty="0" smtClean="0"/>
              <a:t> </a:t>
            </a:r>
            <a:r>
              <a:rPr lang="vi-VN" sz="2800" dirty="0" smtClean="0"/>
              <a:t>cần </a:t>
            </a:r>
            <a:r>
              <a:rPr lang="vi-VN" sz="2800" dirty="0"/>
              <a:t>đeo khẩu trang vải khi không thể áp dụng các biện pháp giãn cách vật lý và các biện pháp kiểm soát </a:t>
            </a:r>
            <a:r>
              <a:rPr lang="vi-VN" sz="2800" dirty="0" smtClean="0"/>
              <a:t>khác.</a:t>
            </a:r>
            <a:r>
              <a:rPr lang="en-US" sz="2800" dirty="0" err="1" smtClean="0"/>
              <a:t>Thường</a:t>
            </a:r>
            <a:r>
              <a:rPr lang="en-US" sz="2800" dirty="0" smtClean="0"/>
              <a:t> </a:t>
            </a:r>
            <a:r>
              <a:rPr lang="en-US" sz="2800" dirty="0" err="1" smtClean="0"/>
              <a:t>xuyên</a:t>
            </a:r>
            <a:r>
              <a:rPr lang="en-US" sz="2800" dirty="0" smtClean="0"/>
              <a:t> </a:t>
            </a:r>
            <a:r>
              <a:rPr lang="en-US" sz="2800" dirty="0" err="1" smtClean="0"/>
              <a:t>lau</a:t>
            </a:r>
            <a:r>
              <a:rPr lang="en-US" sz="2800" dirty="0" smtClean="0"/>
              <a:t> </a:t>
            </a:r>
            <a:r>
              <a:rPr lang="en-US" sz="2800" dirty="0" err="1" smtClean="0"/>
              <a:t>chùi</a:t>
            </a:r>
            <a:r>
              <a:rPr lang="en-US" sz="2800" dirty="0" smtClean="0"/>
              <a:t> </a:t>
            </a:r>
            <a:r>
              <a:rPr lang="en-US" sz="2800" dirty="0" err="1" smtClean="0"/>
              <a:t>sàn</a:t>
            </a:r>
            <a:r>
              <a:rPr lang="en-US" sz="2800" dirty="0" smtClean="0"/>
              <a:t> </a:t>
            </a:r>
            <a:r>
              <a:rPr lang="en-US" sz="2800" dirty="0" err="1" smtClean="0"/>
              <a:t>nhà</a:t>
            </a:r>
            <a:r>
              <a:rPr lang="en-US" sz="2800" dirty="0" smtClean="0"/>
              <a:t> </a:t>
            </a:r>
            <a:r>
              <a:rPr lang="en-US" sz="2800" dirty="0" err="1" smtClean="0"/>
              <a:t>và</a:t>
            </a:r>
            <a:r>
              <a:rPr lang="en-US" sz="2800" dirty="0" smtClean="0"/>
              <a:t> </a:t>
            </a:r>
            <a:r>
              <a:rPr lang="en-US" sz="2800" dirty="0" err="1" smtClean="0"/>
              <a:t>vật</a:t>
            </a:r>
            <a:r>
              <a:rPr lang="en-US" sz="2800" dirty="0" smtClean="0"/>
              <a:t> </a:t>
            </a:r>
            <a:r>
              <a:rPr lang="en-US" sz="2800" dirty="0" err="1" smtClean="0"/>
              <a:t>dụng</a:t>
            </a:r>
            <a:r>
              <a:rPr lang="en-US" sz="2800" dirty="0" smtClean="0"/>
              <a:t> </a:t>
            </a:r>
            <a:r>
              <a:rPr lang="en-US" sz="2800" dirty="0" err="1" smtClean="0"/>
              <a:t>tiếp</a:t>
            </a:r>
            <a:r>
              <a:rPr lang="en-US" sz="2800" dirty="0" smtClean="0"/>
              <a:t> </a:t>
            </a:r>
            <a:r>
              <a:rPr lang="en-US" sz="2800" dirty="0" err="1" smtClean="0"/>
              <a:t>xúc</a:t>
            </a:r>
            <a:r>
              <a:rPr lang="en-US" sz="2800" dirty="0"/>
              <a:t> </a:t>
            </a:r>
            <a:r>
              <a:rPr lang="en-US" sz="2800" dirty="0" err="1" smtClean="0"/>
              <a:t>bằng</a:t>
            </a:r>
            <a:r>
              <a:rPr lang="en-US" sz="2800" dirty="0" smtClean="0"/>
              <a:t> dung </a:t>
            </a:r>
            <a:r>
              <a:rPr lang="en-US" sz="2800" dirty="0" err="1" smtClean="0"/>
              <a:t>dịch</a:t>
            </a:r>
            <a:r>
              <a:rPr lang="en-US" sz="2800" dirty="0" smtClean="0"/>
              <a:t> </a:t>
            </a:r>
            <a:r>
              <a:rPr lang="en-US" sz="2800" dirty="0" err="1" smtClean="0"/>
              <a:t>sát</a:t>
            </a:r>
            <a:r>
              <a:rPr lang="en-US" sz="2800" dirty="0" smtClean="0"/>
              <a:t> </a:t>
            </a:r>
            <a:r>
              <a:rPr lang="en-US" sz="2800" dirty="0" err="1" smtClean="0"/>
              <a:t>khuẩn</a:t>
            </a:r>
            <a:r>
              <a:rPr lang="en-US" sz="2800" dirty="0" smtClean="0"/>
              <a:t>.</a:t>
            </a:r>
            <a:endParaRPr lang="en-US" sz="2800" dirty="0"/>
          </a:p>
        </p:txBody>
      </p:sp>
    </p:spTree>
    <p:extLst>
      <p:ext uri="{BB962C8B-B14F-4D97-AF65-F5344CB8AC3E}">
        <p14:creationId xmlns:p14="http://schemas.microsoft.com/office/powerpoint/2010/main" val="324025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6535838" y="4917824"/>
            <a:ext cx="1262667" cy="1031456"/>
          </a:xfrm>
          <a:prstGeom prst="rect">
            <a:avLst/>
          </a:prstGeom>
          <a:noFill/>
          <a:ln w="9525">
            <a:noFill/>
            <a:miter lim="800000"/>
            <a:headEnd/>
            <a:tailEnd/>
          </a:ln>
          <a:effectLst>
            <a:reflection blurRad="6350" stA="52000" endA="300" endPos="35000" dir="5400000" sy="-100000" algn="bl" rotWithShape="0"/>
          </a:effectLst>
        </p:spPr>
      </p:pic>
      <p:pic>
        <p:nvPicPr>
          <p:cNvPr id="19459" name="Picture 5" descr="Fresh basil copy.png"/>
          <p:cNvPicPr>
            <a:picLocks noChangeAspect="1"/>
          </p:cNvPicPr>
          <p:nvPr/>
        </p:nvPicPr>
        <p:blipFill>
          <a:blip r:embed="rId3"/>
          <a:srcRect/>
          <a:stretch>
            <a:fillRect/>
          </a:stretch>
        </p:blipFill>
        <p:spPr bwMode="auto">
          <a:xfrm>
            <a:off x="5284788" y="2403475"/>
            <a:ext cx="3810000" cy="3048000"/>
          </a:xfrm>
          <a:prstGeom prst="rect">
            <a:avLst/>
          </a:prstGeom>
          <a:noFill/>
          <a:ln w="9525">
            <a:noFill/>
            <a:miter lim="800000"/>
            <a:headEnd/>
            <a:tailEnd/>
          </a:ln>
        </p:spPr>
      </p:pic>
      <p:cxnSp>
        <p:nvCxnSpPr>
          <p:cNvPr id="9" name="Straight Connector 6"/>
          <p:cNvCxnSpPr/>
          <p:nvPr/>
        </p:nvCxnSpPr>
        <p:spPr>
          <a:xfrm>
            <a:off x="690563" y="1277938"/>
            <a:ext cx="3665537" cy="0"/>
          </a:xfrm>
          <a:prstGeom prst="line">
            <a:avLst/>
          </a:prstGeom>
          <a:noFill/>
          <a:ln w="28575" cap="flat" cmpd="sng" algn="ctr">
            <a:solidFill>
              <a:schemeClr val="tx1">
                <a:lumMod val="50000"/>
                <a:lumOff val="50000"/>
              </a:schemeClr>
            </a:solidFill>
            <a:prstDash val="sysDot"/>
          </a:ln>
          <a:effectLst/>
        </p:spPr>
      </p:cxnSp>
      <p:cxnSp>
        <p:nvCxnSpPr>
          <p:cNvPr id="10" name="Straight Connector 7"/>
          <p:cNvCxnSpPr/>
          <p:nvPr/>
        </p:nvCxnSpPr>
        <p:spPr>
          <a:xfrm>
            <a:off x="692150" y="1277938"/>
            <a:ext cx="0" cy="2068512"/>
          </a:xfrm>
          <a:prstGeom prst="line">
            <a:avLst/>
          </a:prstGeom>
          <a:noFill/>
          <a:ln w="28575" cap="flat" cmpd="sng" algn="ctr">
            <a:solidFill>
              <a:schemeClr val="tx1">
                <a:lumMod val="50000"/>
                <a:lumOff val="50000"/>
              </a:schemeClr>
            </a:solidFill>
            <a:prstDash val="sysDot"/>
          </a:ln>
          <a:effectLst/>
        </p:spPr>
      </p:cxnSp>
      <p:sp>
        <p:nvSpPr>
          <p:cNvPr id="19462" name="TextBox 8"/>
          <p:cNvSpPr txBox="1">
            <a:spLocks noChangeArrowheads="1"/>
          </p:cNvSpPr>
          <p:nvPr/>
        </p:nvSpPr>
        <p:spPr bwMode="auto">
          <a:xfrm>
            <a:off x="796925" y="1408113"/>
            <a:ext cx="3754438" cy="1938337"/>
          </a:xfrm>
          <a:prstGeom prst="rect">
            <a:avLst/>
          </a:prstGeom>
          <a:noFill/>
          <a:ln w="9525">
            <a:noFill/>
            <a:miter lim="800000"/>
            <a:headEnd/>
            <a:tailEnd/>
          </a:ln>
        </p:spPr>
        <p:txBody>
          <a:bodyPr>
            <a:spAutoFit/>
          </a:bodyPr>
          <a:lstStyle/>
          <a:p>
            <a:pPr marL="166688" indent="-166688">
              <a:lnSpc>
                <a:spcPct val="150000"/>
              </a:lnSpc>
              <a:buFont typeface="Arial" charset="0"/>
              <a:buChar char="•"/>
            </a:pPr>
            <a:r>
              <a:rPr lang="en-US" sz="2000" i="1">
                <a:solidFill>
                  <a:srgbClr val="000000"/>
                </a:solidFill>
                <a:latin typeface="Times New Roman" pitchFamily="18" charset="0"/>
                <a:ea typeface="Microsoft YaHei" pitchFamily="34" charset="-122"/>
                <a:cs typeface="Times New Roman" pitchFamily="18" charset="0"/>
              </a:rPr>
              <a:t>Thay thế bằng văn bản của bạn.</a:t>
            </a:r>
          </a:p>
          <a:p>
            <a:pPr marL="166688" indent="-166688">
              <a:lnSpc>
                <a:spcPct val="150000"/>
              </a:lnSpc>
              <a:buFont typeface="Arial" charset="0"/>
              <a:buChar char="•"/>
            </a:pPr>
            <a:r>
              <a:rPr lang="en-US" sz="2000" i="1">
                <a:solidFill>
                  <a:srgbClr val="000000"/>
                </a:solidFill>
                <a:latin typeface="Times New Roman" pitchFamily="18" charset="0"/>
                <a:ea typeface="Microsoft YaHei" pitchFamily="34" charset="-122"/>
                <a:cs typeface="Times New Roman" pitchFamily="18" charset="0"/>
              </a:rPr>
              <a:t>Thay thế bằng văn bản của bạn.</a:t>
            </a:r>
          </a:p>
          <a:p>
            <a:pPr marL="166688" indent="-166688">
              <a:lnSpc>
                <a:spcPct val="150000"/>
              </a:lnSpc>
              <a:buFont typeface="Arial" charset="0"/>
              <a:buChar char="•"/>
            </a:pPr>
            <a:r>
              <a:rPr lang="en-US" sz="2000" i="1">
                <a:solidFill>
                  <a:srgbClr val="000000"/>
                </a:solidFill>
                <a:latin typeface="Times New Roman" pitchFamily="18" charset="0"/>
                <a:ea typeface="Microsoft YaHei" pitchFamily="34" charset="-122"/>
                <a:cs typeface="Times New Roman" pitchFamily="18" charset="0"/>
              </a:rPr>
              <a:t>Thay thế bằng văn bản của bạn.</a:t>
            </a:r>
          </a:p>
          <a:p>
            <a:pPr marL="166688" indent="-166688">
              <a:lnSpc>
                <a:spcPct val="150000"/>
              </a:lnSpc>
              <a:buFont typeface="Arial" charset="0"/>
              <a:buChar char="•"/>
            </a:pPr>
            <a:r>
              <a:rPr lang="en-US" sz="2000" i="1">
                <a:solidFill>
                  <a:srgbClr val="000000"/>
                </a:solidFill>
                <a:latin typeface="Times New Roman" pitchFamily="18" charset="0"/>
                <a:ea typeface="Microsoft YaHei" pitchFamily="34" charset="-122"/>
                <a:cs typeface="Times New Roman" pitchFamily="18" charset="0"/>
              </a:rPr>
              <a:t>Thay thế bằng văn bản của bạn.</a:t>
            </a:r>
          </a:p>
        </p:txBody>
      </p:sp>
      <p:sp>
        <p:nvSpPr>
          <p:cNvPr id="12" name="Freeform 10"/>
          <p:cNvSpPr>
            <a:spLocks noEditPoints="1"/>
          </p:cNvSpPr>
          <p:nvPr/>
        </p:nvSpPr>
        <p:spPr bwMode="auto">
          <a:xfrm flipH="1">
            <a:off x="5148064" y="4715470"/>
            <a:ext cx="685800" cy="1593850"/>
          </a:xfrm>
          <a:custGeom>
            <a:avLst/>
            <a:gdLst/>
            <a:ahLst/>
            <a:cxnLst>
              <a:cxn ang="0">
                <a:pos x="206" y="116"/>
              </a:cxn>
              <a:cxn ang="0">
                <a:pos x="192" y="94"/>
              </a:cxn>
              <a:cxn ang="0">
                <a:pos x="140" y="72"/>
              </a:cxn>
              <a:cxn ang="0">
                <a:pos x="130" y="54"/>
              </a:cxn>
              <a:cxn ang="0">
                <a:pos x="134" y="28"/>
              </a:cxn>
              <a:cxn ang="0">
                <a:pos x="106" y="0"/>
              </a:cxn>
              <a:cxn ang="0">
                <a:pos x="82" y="30"/>
              </a:cxn>
              <a:cxn ang="0">
                <a:pos x="86" y="54"/>
              </a:cxn>
              <a:cxn ang="0">
                <a:pos x="76" y="76"/>
              </a:cxn>
              <a:cxn ang="0">
                <a:pos x="44" y="86"/>
              </a:cxn>
              <a:cxn ang="0">
                <a:pos x="26" y="114"/>
              </a:cxn>
              <a:cxn ang="0">
                <a:pos x="12" y="142"/>
              </a:cxn>
              <a:cxn ang="0">
                <a:pos x="2" y="186"/>
              </a:cxn>
              <a:cxn ang="0">
                <a:pos x="24" y="232"/>
              </a:cxn>
              <a:cxn ang="0">
                <a:pos x="30" y="240"/>
              </a:cxn>
              <a:cxn ang="0">
                <a:pos x="36" y="264"/>
              </a:cxn>
              <a:cxn ang="0">
                <a:pos x="46" y="322"/>
              </a:cxn>
              <a:cxn ang="0">
                <a:pos x="60" y="368"/>
              </a:cxn>
              <a:cxn ang="0">
                <a:pos x="70" y="458"/>
              </a:cxn>
              <a:cxn ang="0">
                <a:pos x="74" y="510"/>
              </a:cxn>
              <a:cxn ang="0">
                <a:pos x="76" y="526"/>
              </a:cxn>
              <a:cxn ang="0">
                <a:pos x="72" y="538"/>
              </a:cxn>
              <a:cxn ang="0">
                <a:pos x="56" y="552"/>
              </a:cxn>
              <a:cxn ang="0">
                <a:pos x="98" y="550"/>
              </a:cxn>
              <a:cxn ang="0">
                <a:pos x="118" y="530"/>
              </a:cxn>
              <a:cxn ang="0">
                <a:pos x="126" y="536"/>
              </a:cxn>
              <a:cxn ang="0">
                <a:pos x="118" y="552"/>
              </a:cxn>
              <a:cxn ang="0">
                <a:pos x="112" y="568"/>
              </a:cxn>
              <a:cxn ang="0">
                <a:pos x="150" y="568"/>
              </a:cxn>
              <a:cxn ang="0">
                <a:pos x="160" y="546"/>
              </a:cxn>
              <a:cxn ang="0">
                <a:pos x="166" y="524"/>
              </a:cxn>
              <a:cxn ang="0">
                <a:pos x="170" y="404"/>
              </a:cxn>
              <a:cxn ang="0">
                <a:pos x="178" y="322"/>
              </a:cxn>
              <a:cxn ang="0">
                <a:pos x="202" y="302"/>
              </a:cxn>
              <a:cxn ang="0">
                <a:pos x="198" y="246"/>
              </a:cxn>
              <a:cxn ang="0">
                <a:pos x="206" y="216"/>
              </a:cxn>
              <a:cxn ang="0">
                <a:pos x="234" y="156"/>
              </a:cxn>
              <a:cxn ang="0">
                <a:pos x="42" y="174"/>
              </a:cxn>
              <a:cxn ang="0">
                <a:pos x="44" y="230"/>
              </a:cxn>
              <a:cxn ang="0">
                <a:pos x="76" y="528"/>
              </a:cxn>
              <a:cxn ang="0">
                <a:pos x="66" y="228"/>
              </a:cxn>
              <a:cxn ang="0">
                <a:pos x="76" y="100"/>
              </a:cxn>
              <a:cxn ang="0">
                <a:pos x="92" y="80"/>
              </a:cxn>
              <a:cxn ang="0">
                <a:pos x="84" y="80"/>
              </a:cxn>
              <a:cxn ang="0">
                <a:pos x="94" y="92"/>
              </a:cxn>
              <a:cxn ang="0">
                <a:pos x="98" y="96"/>
              </a:cxn>
              <a:cxn ang="0">
                <a:pos x="130" y="450"/>
              </a:cxn>
              <a:cxn ang="0">
                <a:pos x="120" y="494"/>
              </a:cxn>
              <a:cxn ang="0">
                <a:pos x="114" y="434"/>
              </a:cxn>
              <a:cxn ang="0">
                <a:pos x="116" y="382"/>
              </a:cxn>
              <a:cxn ang="0">
                <a:pos x="128" y="428"/>
              </a:cxn>
              <a:cxn ang="0">
                <a:pos x="146" y="218"/>
              </a:cxn>
              <a:cxn ang="0">
                <a:pos x="110" y="240"/>
              </a:cxn>
              <a:cxn ang="0">
                <a:pos x="110" y="94"/>
              </a:cxn>
              <a:cxn ang="0">
                <a:pos x="106" y="88"/>
              </a:cxn>
              <a:cxn ang="0">
                <a:pos x="124" y="128"/>
              </a:cxn>
              <a:cxn ang="0">
                <a:pos x="156" y="208"/>
              </a:cxn>
              <a:cxn ang="0">
                <a:pos x="166" y="224"/>
              </a:cxn>
              <a:cxn ang="0">
                <a:pos x="188" y="182"/>
              </a:cxn>
              <a:cxn ang="0">
                <a:pos x="190" y="164"/>
              </a:cxn>
            </a:cxnLst>
            <a:rect l="0" t="0" r="r" b="b"/>
            <a:pathLst>
              <a:path w="236" h="572">
                <a:moveTo>
                  <a:pt x="234" y="156"/>
                </a:moveTo>
                <a:lnTo>
                  <a:pt x="234" y="156"/>
                </a:lnTo>
                <a:lnTo>
                  <a:pt x="226" y="144"/>
                </a:lnTo>
                <a:lnTo>
                  <a:pt x="222" y="136"/>
                </a:lnTo>
                <a:lnTo>
                  <a:pt x="222" y="136"/>
                </a:lnTo>
                <a:lnTo>
                  <a:pt x="216" y="128"/>
                </a:lnTo>
                <a:lnTo>
                  <a:pt x="216" y="128"/>
                </a:lnTo>
                <a:lnTo>
                  <a:pt x="214" y="126"/>
                </a:lnTo>
                <a:lnTo>
                  <a:pt x="214" y="126"/>
                </a:lnTo>
                <a:lnTo>
                  <a:pt x="214" y="126"/>
                </a:lnTo>
                <a:lnTo>
                  <a:pt x="212" y="124"/>
                </a:lnTo>
                <a:lnTo>
                  <a:pt x="212" y="124"/>
                </a:lnTo>
                <a:lnTo>
                  <a:pt x="208" y="118"/>
                </a:lnTo>
                <a:lnTo>
                  <a:pt x="208" y="118"/>
                </a:lnTo>
                <a:lnTo>
                  <a:pt x="206" y="116"/>
                </a:lnTo>
                <a:lnTo>
                  <a:pt x="206" y="116"/>
                </a:lnTo>
                <a:lnTo>
                  <a:pt x="204" y="112"/>
                </a:lnTo>
                <a:lnTo>
                  <a:pt x="204" y="112"/>
                </a:lnTo>
                <a:lnTo>
                  <a:pt x="202" y="110"/>
                </a:lnTo>
                <a:lnTo>
                  <a:pt x="202" y="110"/>
                </a:lnTo>
                <a:lnTo>
                  <a:pt x="198" y="106"/>
                </a:lnTo>
                <a:lnTo>
                  <a:pt x="198" y="106"/>
                </a:lnTo>
                <a:lnTo>
                  <a:pt x="196" y="106"/>
                </a:lnTo>
                <a:lnTo>
                  <a:pt x="196" y="106"/>
                </a:lnTo>
                <a:lnTo>
                  <a:pt x="196" y="104"/>
                </a:lnTo>
                <a:lnTo>
                  <a:pt x="196" y="104"/>
                </a:lnTo>
                <a:lnTo>
                  <a:pt x="194" y="100"/>
                </a:lnTo>
                <a:lnTo>
                  <a:pt x="194" y="100"/>
                </a:lnTo>
                <a:lnTo>
                  <a:pt x="194" y="96"/>
                </a:lnTo>
                <a:lnTo>
                  <a:pt x="194" y="96"/>
                </a:lnTo>
                <a:lnTo>
                  <a:pt x="192" y="94"/>
                </a:lnTo>
                <a:lnTo>
                  <a:pt x="192" y="94"/>
                </a:lnTo>
                <a:lnTo>
                  <a:pt x="190" y="88"/>
                </a:lnTo>
                <a:lnTo>
                  <a:pt x="190" y="88"/>
                </a:lnTo>
                <a:lnTo>
                  <a:pt x="188" y="84"/>
                </a:lnTo>
                <a:lnTo>
                  <a:pt x="186" y="82"/>
                </a:lnTo>
                <a:lnTo>
                  <a:pt x="186" y="82"/>
                </a:lnTo>
                <a:lnTo>
                  <a:pt x="186" y="82"/>
                </a:lnTo>
                <a:lnTo>
                  <a:pt x="186" y="82"/>
                </a:lnTo>
                <a:lnTo>
                  <a:pt x="182" y="80"/>
                </a:lnTo>
                <a:lnTo>
                  <a:pt x="182" y="80"/>
                </a:lnTo>
                <a:lnTo>
                  <a:pt x="176" y="80"/>
                </a:lnTo>
                <a:lnTo>
                  <a:pt x="176" y="80"/>
                </a:lnTo>
                <a:lnTo>
                  <a:pt x="166" y="78"/>
                </a:lnTo>
                <a:lnTo>
                  <a:pt x="166" y="78"/>
                </a:lnTo>
                <a:lnTo>
                  <a:pt x="154" y="76"/>
                </a:lnTo>
                <a:lnTo>
                  <a:pt x="154" y="76"/>
                </a:lnTo>
                <a:lnTo>
                  <a:pt x="140" y="72"/>
                </a:lnTo>
                <a:lnTo>
                  <a:pt x="140" y="72"/>
                </a:lnTo>
                <a:lnTo>
                  <a:pt x="136" y="72"/>
                </a:lnTo>
                <a:lnTo>
                  <a:pt x="136" y="72"/>
                </a:lnTo>
                <a:lnTo>
                  <a:pt x="132" y="70"/>
                </a:lnTo>
                <a:lnTo>
                  <a:pt x="132" y="70"/>
                </a:lnTo>
                <a:lnTo>
                  <a:pt x="128" y="68"/>
                </a:lnTo>
                <a:lnTo>
                  <a:pt x="128" y="68"/>
                </a:lnTo>
                <a:lnTo>
                  <a:pt x="126" y="66"/>
                </a:lnTo>
                <a:lnTo>
                  <a:pt x="126" y="66"/>
                </a:lnTo>
                <a:lnTo>
                  <a:pt x="126" y="66"/>
                </a:lnTo>
                <a:lnTo>
                  <a:pt x="128" y="54"/>
                </a:lnTo>
                <a:lnTo>
                  <a:pt x="128" y="54"/>
                </a:lnTo>
                <a:lnTo>
                  <a:pt x="130" y="54"/>
                </a:lnTo>
                <a:lnTo>
                  <a:pt x="130" y="54"/>
                </a:lnTo>
                <a:lnTo>
                  <a:pt x="130" y="54"/>
                </a:lnTo>
                <a:lnTo>
                  <a:pt x="130" y="54"/>
                </a:lnTo>
                <a:lnTo>
                  <a:pt x="132" y="52"/>
                </a:lnTo>
                <a:lnTo>
                  <a:pt x="132" y="52"/>
                </a:lnTo>
                <a:lnTo>
                  <a:pt x="134" y="42"/>
                </a:lnTo>
                <a:lnTo>
                  <a:pt x="134" y="42"/>
                </a:lnTo>
                <a:lnTo>
                  <a:pt x="134" y="38"/>
                </a:lnTo>
                <a:lnTo>
                  <a:pt x="134" y="38"/>
                </a:lnTo>
                <a:lnTo>
                  <a:pt x="134" y="36"/>
                </a:lnTo>
                <a:lnTo>
                  <a:pt x="134" y="36"/>
                </a:lnTo>
                <a:lnTo>
                  <a:pt x="134" y="36"/>
                </a:lnTo>
                <a:lnTo>
                  <a:pt x="134" y="34"/>
                </a:lnTo>
                <a:lnTo>
                  <a:pt x="134" y="34"/>
                </a:lnTo>
                <a:lnTo>
                  <a:pt x="132" y="34"/>
                </a:lnTo>
                <a:lnTo>
                  <a:pt x="132" y="34"/>
                </a:lnTo>
                <a:lnTo>
                  <a:pt x="132" y="32"/>
                </a:lnTo>
                <a:lnTo>
                  <a:pt x="132" y="32"/>
                </a:lnTo>
                <a:lnTo>
                  <a:pt x="134" y="28"/>
                </a:lnTo>
                <a:lnTo>
                  <a:pt x="134" y="28"/>
                </a:lnTo>
                <a:lnTo>
                  <a:pt x="134" y="26"/>
                </a:lnTo>
                <a:lnTo>
                  <a:pt x="134" y="26"/>
                </a:lnTo>
                <a:lnTo>
                  <a:pt x="134" y="24"/>
                </a:lnTo>
                <a:lnTo>
                  <a:pt x="134" y="24"/>
                </a:lnTo>
                <a:lnTo>
                  <a:pt x="132" y="16"/>
                </a:lnTo>
                <a:lnTo>
                  <a:pt x="130" y="12"/>
                </a:lnTo>
                <a:lnTo>
                  <a:pt x="130" y="12"/>
                </a:lnTo>
                <a:lnTo>
                  <a:pt x="126" y="6"/>
                </a:lnTo>
                <a:lnTo>
                  <a:pt x="124" y="6"/>
                </a:lnTo>
                <a:lnTo>
                  <a:pt x="124" y="6"/>
                </a:lnTo>
                <a:lnTo>
                  <a:pt x="122" y="4"/>
                </a:lnTo>
                <a:lnTo>
                  <a:pt x="118" y="2"/>
                </a:lnTo>
                <a:lnTo>
                  <a:pt x="118" y="2"/>
                </a:lnTo>
                <a:lnTo>
                  <a:pt x="114" y="0"/>
                </a:lnTo>
                <a:lnTo>
                  <a:pt x="106" y="0"/>
                </a:lnTo>
                <a:lnTo>
                  <a:pt x="98" y="2"/>
                </a:lnTo>
                <a:lnTo>
                  <a:pt x="98" y="2"/>
                </a:lnTo>
                <a:lnTo>
                  <a:pt x="94" y="4"/>
                </a:lnTo>
                <a:lnTo>
                  <a:pt x="94" y="4"/>
                </a:lnTo>
                <a:lnTo>
                  <a:pt x="92" y="4"/>
                </a:lnTo>
                <a:lnTo>
                  <a:pt x="90" y="6"/>
                </a:lnTo>
                <a:lnTo>
                  <a:pt x="90" y="6"/>
                </a:lnTo>
                <a:lnTo>
                  <a:pt x="86" y="12"/>
                </a:lnTo>
                <a:lnTo>
                  <a:pt x="86" y="12"/>
                </a:lnTo>
                <a:lnTo>
                  <a:pt x="86" y="16"/>
                </a:lnTo>
                <a:lnTo>
                  <a:pt x="84" y="20"/>
                </a:lnTo>
                <a:lnTo>
                  <a:pt x="84" y="20"/>
                </a:lnTo>
                <a:lnTo>
                  <a:pt x="84" y="32"/>
                </a:lnTo>
                <a:lnTo>
                  <a:pt x="84" y="32"/>
                </a:lnTo>
                <a:lnTo>
                  <a:pt x="82" y="30"/>
                </a:lnTo>
                <a:lnTo>
                  <a:pt x="82" y="30"/>
                </a:lnTo>
                <a:lnTo>
                  <a:pt x="82" y="30"/>
                </a:lnTo>
                <a:lnTo>
                  <a:pt x="82" y="30"/>
                </a:lnTo>
                <a:lnTo>
                  <a:pt x="80" y="32"/>
                </a:lnTo>
                <a:lnTo>
                  <a:pt x="80" y="36"/>
                </a:lnTo>
                <a:lnTo>
                  <a:pt x="80" y="36"/>
                </a:lnTo>
                <a:lnTo>
                  <a:pt x="80" y="40"/>
                </a:lnTo>
                <a:lnTo>
                  <a:pt x="80" y="46"/>
                </a:lnTo>
                <a:lnTo>
                  <a:pt x="80" y="46"/>
                </a:lnTo>
                <a:lnTo>
                  <a:pt x="82" y="50"/>
                </a:lnTo>
                <a:lnTo>
                  <a:pt x="82" y="50"/>
                </a:lnTo>
                <a:lnTo>
                  <a:pt x="84" y="50"/>
                </a:lnTo>
                <a:lnTo>
                  <a:pt x="84" y="50"/>
                </a:lnTo>
                <a:lnTo>
                  <a:pt x="86" y="50"/>
                </a:lnTo>
                <a:lnTo>
                  <a:pt x="86" y="50"/>
                </a:lnTo>
                <a:lnTo>
                  <a:pt x="86" y="54"/>
                </a:lnTo>
                <a:lnTo>
                  <a:pt x="86" y="54"/>
                </a:lnTo>
                <a:lnTo>
                  <a:pt x="86" y="58"/>
                </a:lnTo>
                <a:lnTo>
                  <a:pt x="86" y="58"/>
                </a:lnTo>
                <a:lnTo>
                  <a:pt x="86" y="66"/>
                </a:lnTo>
                <a:lnTo>
                  <a:pt x="86" y="66"/>
                </a:lnTo>
                <a:lnTo>
                  <a:pt x="86" y="66"/>
                </a:lnTo>
                <a:lnTo>
                  <a:pt x="86" y="66"/>
                </a:lnTo>
                <a:lnTo>
                  <a:pt x="84" y="68"/>
                </a:lnTo>
                <a:lnTo>
                  <a:pt x="84" y="68"/>
                </a:lnTo>
                <a:lnTo>
                  <a:pt x="84" y="72"/>
                </a:lnTo>
                <a:lnTo>
                  <a:pt x="84" y="72"/>
                </a:lnTo>
                <a:lnTo>
                  <a:pt x="82" y="74"/>
                </a:lnTo>
                <a:lnTo>
                  <a:pt x="82" y="74"/>
                </a:lnTo>
                <a:lnTo>
                  <a:pt x="80" y="76"/>
                </a:lnTo>
                <a:lnTo>
                  <a:pt x="80" y="76"/>
                </a:lnTo>
                <a:lnTo>
                  <a:pt x="76" y="76"/>
                </a:lnTo>
                <a:lnTo>
                  <a:pt x="76" y="76"/>
                </a:lnTo>
                <a:lnTo>
                  <a:pt x="72" y="78"/>
                </a:lnTo>
                <a:lnTo>
                  <a:pt x="72" y="78"/>
                </a:lnTo>
                <a:lnTo>
                  <a:pt x="66" y="80"/>
                </a:lnTo>
                <a:lnTo>
                  <a:pt x="66" y="80"/>
                </a:lnTo>
                <a:lnTo>
                  <a:pt x="62" y="80"/>
                </a:lnTo>
                <a:lnTo>
                  <a:pt x="62" y="80"/>
                </a:lnTo>
                <a:lnTo>
                  <a:pt x="58" y="82"/>
                </a:lnTo>
                <a:lnTo>
                  <a:pt x="58" y="82"/>
                </a:lnTo>
                <a:lnTo>
                  <a:pt x="54" y="82"/>
                </a:lnTo>
                <a:lnTo>
                  <a:pt x="54" y="82"/>
                </a:lnTo>
                <a:lnTo>
                  <a:pt x="50" y="84"/>
                </a:lnTo>
                <a:lnTo>
                  <a:pt x="50" y="84"/>
                </a:lnTo>
                <a:lnTo>
                  <a:pt x="48" y="84"/>
                </a:lnTo>
                <a:lnTo>
                  <a:pt x="48" y="84"/>
                </a:lnTo>
                <a:lnTo>
                  <a:pt x="44" y="86"/>
                </a:lnTo>
                <a:lnTo>
                  <a:pt x="44" y="86"/>
                </a:lnTo>
                <a:lnTo>
                  <a:pt x="36" y="88"/>
                </a:lnTo>
                <a:lnTo>
                  <a:pt x="36" y="88"/>
                </a:lnTo>
                <a:lnTo>
                  <a:pt x="34" y="90"/>
                </a:lnTo>
                <a:lnTo>
                  <a:pt x="34" y="90"/>
                </a:lnTo>
                <a:lnTo>
                  <a:pt x="34" y="90"/>
                </a:lnTo>
                <a:lnTo>
                  <a:pt x="34" y="90"/>
                </a:lnTo>
                <a:lnTo>
                  <a:pt x="30" y="96"/>
                </a:lnTo>
                <a:lnTo>
                  <a:pt x="30" y="96"/>
                </a:lnTo>
                <a:lnTo>
                  <a:pt x="28" y="102"/>
                </a:lnTo>
                <a:lnTo>
                  <a:pt x="28" y="102"/>
                </a:lnTo>
                <a:lnTo>
                  <a:pt x="28" y="104"/>
                </a:lnTo>
                <a:lnTo>
                  <a:pt x="28" y="104"/>
                </a:lnTo>
                <a:lnTo>
                  <a:pt x="26" y="110"/>
                </a:lnTo>
                <a:lnTo>
                  <a:pt x="26" y="110"/>
                </a:lnTo>
                <a:lnTo>
                  <a:pt x="26" y="114"/>
                </a:lnTo>
                <a:lnTo>
                  <a:pt x="26" y="114"/>
                </a:lnTo>
                <a:lnTo>
                  <a:pt x="24" y="116"/>
                </a:lnTo>
                <a:lnTo>
                  <a:pt x="24" y="116"/>
                </a:lnTo>
                <a:lnTo>
                  <a:pt x="22" y="120"/>
                </a:lnTo>
                <a:lnTo>
                  <a:pt x="22" y="120"/>
                </a:lnTo>
                <a:lnTo>
                  <a:pt x="22" y="124"/>
                </a:lnTo>
                <a:lnTo>
                  <a:pt x="22" y="124"/>
                </a:lnTo>
                <a:lnTo>
                  <a:pt x="20" y="128"/>
                </a:lnTo>
                <a:lnTo>
                  <a:pt x="20" y="128"/>
                </a:lnTo>
                <a:lnTo>
                  <a:pt x="18" y="132"/>
                </a:lnTo>
                <a:lnTo>
                  <a:pt x="18" y="132"/>
                </a:lnTo>
                <a:lnTo>
                  <a:pt x="16" y="134"/>
                </a:lnTo>
                <a:lnTo>
                  <a:pt x="16" y="134"/>
                </a:lnTo>
                <a:lnTo>
                  <a:pt x="14" y="140"/>
                </a:lnTo>
                <a:lnTo>
                  <a:pt x="14" y="140"/>
                </a:lnTo>
                <a:lnTo>
                  <a:pt x="12" y="142"/>
                </a:lnTo>
                <a:lnTo>
                  <a:pt x="12" y="142"/>
                </a:lnTo>
                <a:lnTo>
                  <a:pt x="8" y="152"/>
                </a:lnTo>
                <a:lnTo>
                  <a:pt x="8" y="152"/>
                </a:lnTo>
                <a:lnTo>
                  <a:pt x="6" y="154"/>
                </a:lnTo>
                <a:lnTo>
                  <a:pt x="6" y="154"/>
                </a:lnTo>
                <a:lnTo>
                  <a:pt x="4" y="156"/>
                </a:lnTo>
                <a:lnTo>
                  <a:pt x="2" y="158"/>
                </a:lnTo>
                <a:lnTo>
                  <a:pt x="2" y="158"/>
                </a:lnTo>
                <a:lnTo>
                  <a:pt x="2" y="166"/>
                </a:lnTo>
                <a:lnTo>
                  <a:pt x="2" y="166"/>
                </a:lnTo>
                <a:lnTo>
                  <a:pt x="0" y="172"/>
                </a:lnTo>
                <a:lnTo>
                  <a:pt x="0" y="172"/>
                </a:lnTo>
                <a:lnTo>
                  <a:pt x="0" y="174"/>
                </a:lnTo>
                <a:lnTo>
                  <a:pt x="0" y="178"/>
                </a:lnTo>
                <a:lnTo>
                  <a:pt x="0" y="178"/>
                </a:lnTo>
                <a:lnTo>
                  <a:pt x="2" y="186"/>
                </a:lnTo>
                <a:lnTo>
                  <a:pt x="2" y="186"/>
                </a:lnTo>
                <a:lnTo>
                  <a:pt x="2" y="190"/>
                </a:lnTo>
                <a:lnTo>
                  <a:pt x="2" y="190"/>
                </a:lnTo>
                <a:lnTo>
                  <a:pt x="4" y="196"/>
                </a:lnTo>
                <a:lnTo>
                  <a:pt x="4" y="196"/>
                </a:lnTo>
                <a:lnTo>
                  <a:pt x="12" y="210"/>
                </a:lnTo>
                <a:lnTo>
                  <a:pt x="12" y="210"/>
                </a:lnTo>
                <a:lnTo>
                  <a:pt x="22" y="226"/>
                </a:lnTo>
                <a:lnTo>
                  <a:pt x="22" y="226"/>
                </a:lnTo>
                <a:lnTo>
                  <a:pt x="20" y="226"/>
                </a:lnTo>
                <a:lnTo>
                  <a:pt x="20" y="226"/>
                </a:lnTo>
                <a:lnTo>
                  <a:pt x="22" y="228"/>
                </a:lnTo>
                <a:lnTo>
                  <a:pt x="22" y="228"/>
                </a:lnTo>
                <a:lnTo>
                  <a:pt x="22" y="230"/>
                </a:lnTo>
                <a:lnTo>
                  <a:pt x="22" y="230"/>
                </a:lnTo>
                <a:lnTo>
                  <a:pt x="24" y="232"/>
                </a:lnTo>
                <a:lnTo>
                  <a:pt x="24" y="232"/>
                </a:lnTo>
                <a:lnTo>
                  <a:pt x="24" y="232"/>
                </a:lnTo>
                <a:lnTo>
                  <a:pt x="24" y="232"/>
                </a:lnTo>
                <a:lnTo>
                  <a:pt x="26" y="236"/>
                </a:lnTo>
                <a:lnTo>
                  <a:pt x="26" y="236"/>
                </a:lnTo>
                <a:lnTo>
                  <a:pt x="28" y="236"/>
                </a:lnTo>
                <a:lnTo>
                  <a:pt x="28" y="236"/>
                </a:lnTo>
                <a:lnTo>
                  <a:pt x="28" y="238"/>
                </a:lnTo>
                <a:lnTo>
                  <a:pt x="28" y="238"/>
                </a:lnTo>
                <a:lnTo>
                  <a:pt x="28" y="238"/>
                </a:lnTo>
                <a:lnTo>
                  <a:pt x="28" y="238"/>
                </a:lnTo>
                <a:lnTo>
                  <a:pt x="30" y="240"/>
                </a:lnTo>
                <a:lnTo>
                  <a:pt x="30" y="240"/>
                </a:lnTo>
                <a:lnTo>
                  <a:pt x="30" y="240"/>
                </a:lnTo>
                <a:lnTo>
                  <a:pt x="30" y="240"/>
                </a:lnTo>
                <a:lnTo>
                  <a:pt x="30" y="240"/>
                </a:lnTo>
                <a:lnTo>
                  <a:pt x="30" y="240"/>
                </a:lnTo>
                <a:lnTo>
                  <a:pt x="32" y="244"/>
                </a:lnTo>
                <a:lnTo>
                  <a:pt x="32" y="244"/>
                </a:lnTo>
                <a:lnTo>
                  <a:pt x="34" y="248"/>
                </a:lnTo>
                <a:lnTo>
                  <a:pt x="34" y="248"/>
                </a:lnTo>
                <a:lnTo>
                  <a:pt x="36" y="250"/>
                </a:lnTo>
                <a:lnTo>
                  <a:pt x="36" y="250"/>
                </a:lnTo>
                <a:lnTo>
                  <a:pt x="34" y="248"/>
                </a:lnTo>
                <a:lnTo>
                  <a:pt x="34" y="248"/>
                </a:lnTo>
                <a:lnTo>
                  <a:pt x="36" y="246"/>
                </a:lnTo>
                <a:lnTo>
                  <a:pt x="36" y="248"/>
                </a:lnTo>
                <a:lnTo>
                  <a:pt x="36" y="248"/>
                </a:lnTo>
                <a:lnTo>
                  <a:pt x="38" y="248"/>
                </a:lnTo>
                <a:lnTo>
                  <a:pt x="38" y="248"/>
                </a:lnTo>
                <a:lnTo>
                  <a:pt x="38" y="252"/>
                </a:lnTo>
                <a:lnTo>
                  <a:pt x="38" y="252"/>
                </a:lnTo>
                <a:lnTo>
                  <a:pt x="36" y="264"/>
                </a:lnTo>
                <a:lnTo>
                  <a:pt x="36" y="264"/>
                </a:lnTo>
                <a:lnTo>
                  <a:pt x="36" y="284"/>
                </a:lnTo>
                <a:lnTo>
                  <a:pt x="36" y="284"/>
                </a:lnTo>
                <a:lnTo>
                  <a:pt x="36" y="292"/>
                </a:lnTo>
                <a:lnTo>
                  <a:pt x="36" y="292"/>
                </a:lnTo>
                <a:lnTo>
                  <a:pt x="36" y="312"/>
                </a:lnTo>
                <a:lnTo>
                  <a:pt x="36" y="312"/>
                </a:lnTo>
                <a:lnTo>
                  <a:pt x="36" y="314"/>
                </a:lnTo>
                <a:lnTo>
                  <a:pt x="36" y="314"/>
                </a:lnTo>
                <a:lnTo>
                  <a:pt x="38" y="316"/>
                </a:lnTo>
                <a:lnTo>
                  <a:pt x="38" y="316"/>
                </a:lnTo>
                <a:lnTo>
                  <a:pt x="40" y="318"/>
                </a:lnTo>
                <a:lnTo>
                  <a:pt x="40" y="318"/>
                </a:lnTo>
                <a:lnTo>
                  <a:pt x="42" y="320"/>
                </a:lnTo>
                <a:lnTo>
                  <a:pt x="42" y="320"/>
                </a:lnTo>
                <a:lnTo>
                  <a:pt x="46" y="322"/>
                </a:lnTo>
                <a:lnTo>
                  <a:pt x="46" y="322"/>
                </a:lnTo>
                <a:lnTo>
                  <a:pt x="50" y="322"/>
                </a:lnTo>
                <a:lnTo>
                  <a:pt x="50" y="322"/>
                </a:lnTo>
                <a:lnTo>
                  <a:pt x="54" y="324"/>
                </a:lnTo>
                <a:lnTo>
                  <a:pt x="54" y="324"/>
                </a:lnTo>
                <a:lnTo>
                  <a:pt x="54" y="324"/>
                </a:lnTo>
                <a:lnTo>
                  <a:pt x="54" y="324"/>
                </a:lnTo>
                <a:lnTo>
                  <a:pt x="54" y="328"/>
                </a:lnTo>
                <a:lnTo>
                  <a:pt x="54" y="328"/>
                </a:lnTo>
                <a:lnTo>
                  <a:pt x="56" y="336"/>
                </a:lnTo>
                <a:lnTo>
                  <a:pt x="56" y="336"/>
                </a:lnTo>
                <a:lnTo>
                  <a:pt x="58" y="348"/>
                </a:lnTo>
                <a:lnTo>
                  <a:pt x="58" y="348"/>
                </a:lnTo>
                <a:lnTo>
                  <a:pt x="58" y="352"/>
                </a:lnTo>
                <a:lnTo>
                  <a:pt x="58" y="352"/>
                </a:lnTo>
                <a:lnTo>
                  <a:pt x="60" y="368"/>
                </a:lnTo>
                <a:lnTo>
                  <a:pt x="60" y="368"/>
                </a:lnTo>
                <a:lnTo>
                  <a:pt x="64" y="388"/>
                </a:lnTo>
                <a:lnTo>
                  <a:pt x="64" y="388"/>
                </a:lnTo>
                <a:lnTo>
                  <a:pt x="66" y="394"/>
                </a:lnTo>
                <a:lnTo>
                  <a:pt x="66" y="394"/>
                </a:lnTo>
                <a:lnTo>
                  <a:pt x="66" y="404"/>
                </a:lnTo>
                <a:lnTo>
                  <a:pt x="66" y="404"/>
                </a:lnTo>
                <a:lnTo>
                  <a:pt x="66" y="416"/>
                </a:lnTo>
                <a:lnTo>
                  <a:pt x="66" y="416"/>
                </a:lnTo>
                <a:lnTo>
                  <a:pt x="68" y="422"/>
                </a:lnTo>
                <a:lnTo>
                  <a:pt x="68" y="422"/>
                </a:lnTo>
                <a:lnTo>
                  <a:pt x="70" y="442"/>
                </a:lnTo>
                <a:lnTo>
                  <a:pt x="70" y="442"/>
                </a:lnTo>
                <a:lnTo>
                  <a:pt x="70" y="448"/>
                </a:lnTo>
                <a:lnTo>
                  <a:pt x="70" y="448"/>
                </a:lnTo>
                <a:lnTo>
                  <a:pt x="70" y="458"/>
                </a:lnTo>
                <a:lnTo>
                  <a:pt x="70" y="458"/>
                </a:lnTo>
                <a:lnTo>
                  <a:pt x="72" y="468"/>
                </a:lnTo>
                <a:lnTo>
                  <a:pt x="72" y="468"/>
                </a:lnTo>
                <a:lnTo>
                  <a:pt x="74" y="480"/>
                </a:lnTo>
                <a:lnTo>
                  <a:pt x="74" y="480"/>
                </a:lnTo>
                <a:lnTo>
                  <a:pt x="74" y="488"/>
                </a:lnTo>
                <a:lnTo>
                  <a:pt x="74" y="488"/>
                </a:lnTo>
                <a:lnTo>
                  <a:pt x="76" y="494"/>
                </a:lnTo>
                <a:lnTo>
                  <a:pt x="76" y="494"/>
                </a:lnTo>
                <a:lnTo>
                  <a:pt x="76" y="506"/>
                </a:lnTo>
                <a:lnTo>
                  <a:pt x="76" y="506"/>
                </a:lnTo>
                <a:lnTo>
                  <a:pt x="76" y="506"/>
                </a:lnTo>
                <a:lnTo>
                  <a:pt x="76" y="506"/>
                </a:lnTo>
                <a:lnTo>
                  <a:pt x="74" y="508"/>
                </a:lnTo>
                <a:lnTo>
                  <a:pt x="74" y="508"/>
                </a:lnTo>
                <a:lnTo>
                  <a:pt x="74" y="510"/>
                </a:lnTo>
                <a:lnTo>
                  <a:pt x="74" y="510"/>
                </a:lnTo>
                <a:lnTo>
                  <a:pt x="76" y="512"/>
                </a:lnTo>
                <a:lnTo>
                  <a:pt x="78" y="512"/>
                </a:lnTo>
                <a:lnTo>
                  <a:pt x="78" y="512"/>
                </a:lnTo>
                <a:lnTo>
                  <a:pt x="78" y="512"/>
                </a:lnTo>
                <a:lnTo>
                  <a:pt x="78" y="512"/>
                </a:lnTo>
                <a:lnTo>
                  <a:pt x="78" y="516"/>
                </a:lnTo>
                <a:lnTo>
                  <a:pt x="78" y="516"/>
                </a:lnTo>
                <a:lnTo>
                  <a:pt x="78" y="516"/>
                </a:lnTo>
                <a:lnTo>
                  <a:pt x="78" y="516"/>
                </a:lnTo>
                <a:lnTo>
                  <a:pt x="78" y="518"/>
                </a:lnTo>
                <a:lnTo>
                  <a:pt x="78" y="518"/>
                </a:lnTo>
                <a:lnTo>
                  <a:pt x="76" y="524"/>
                </a:lnTo>
                <a:lnTo>
                  <a:pt x="76" y="524"/>
                </a:lnTo>
                <a:lnTo>
                  <a:pt x="76" y="526"/>
                </a:lnTo>
                <a:lnTo>
                  <a:pt x="76" y="526"/>
                </a:lnTo>
                <a:lnTo>
                  <a:pt x="76" y="526"/>
                </a:lnTo>
                <a:lnTo>
                  <a:pt x="76" y="526"/>
                </a:lnTo>
                <a:lnTo>
                  <a:pt x="76" y="528"/>
                </a:lnTo>
                <a:lnTo>
                  <a:pt x="76" y="528"/>
                </a:lnTo>
                <a:lnTo>
                  <a:pt x="74" y="530"/>
                </a:lnTo>
                <a:lnTo>
                  <a:pt x="74" y="530"/>
                </a:lnTo>
                <a:lnTo>
                  <a:pt x="76" y="530"/>
                </a:lnTo>
                <a:lnTo>
                  <a:pt x="76" y="530"/>
                </a:lnTo>
                <a:lnTo>
                  <a:pt x="74" y="532"/>
                </a:lnTo>
                <a:lnTo>
                  <a:pt x="74" y="532"/>
                </a:lnTo>
                <a:lnTo>
                  <a:pt x="72" y="536"/>
                </a:lnTo>
                <a:lnTo>
                  <a:pt x="72" y="536"/>
                </a:lnTo>
                <a:lnTo>
                  <a:pt x="72" y="536"/>
                </a:lnTo>
                <a:lnTo>
                  <a:pt x="72" y="536"/>
                </a:lnTo>
                <a:lnTo>
                  <a:pt x="72" y="538"/>
                </a:lnTo>
                <a:lnTo>
                  <a:pt x="72" y="538"/>
                </a:lnTo>
                <a:lnTo>
                  <a:pt x="72" y="538"/>
                </a:lnTo>
                <a:lnTo>
                  <a:pt x="72" y="538"/>
                </a:lnTo>
                <a:lnTo>
                  <a:pt x="70" y="540"/>
                </a:lnTo>
                <a:lnTo>
                  <a:pt x="70" y="540"/>
                </a:lnTo>
                <a:lnTo>
                  <a:pt x="66" y="542"/>
                </a:lnTo>
                <a:lnTo>
                  <a:pt x="66" y="542"/>
                </a:lnTo>
                <a:lnTo>
                  <a:pt x="62" y="544"/>
                </a:lnTo>
                <a:lnTo>
                  <a:pt x="62" y="544"/>
                </a:lnTo>
                <a:lnTo>
                  <a:pt x="60" y="546"/>
                </a:lnTo>
                <a:lnTo>
                  <a:pt x="60" y="546"/>
                </a:lnTo>
                <a:lnTo>
                  <a:pt x="58" y="546"/>
                </a:lnTo>
                <a:lnTo>
                  <a:pt x="58" y="546"/>
                </a:lnTo>
                <a:lnTo>
                  <a:pt x="58" y="548"/>
                </a:lnTo>
                <a:lnTo>
                  <a:pt x="58" y="548"/>
                </a:lnTo>
                <a:lnTo>
                  <a:pt x="56" y="552"/>
                </a:lnTo>
                <a:lnTo>
                  <a:pt x="56" y="552"/>
                </a:lnTo>
                <a:lnTo>
                  <a:pt x="56" y="552"/>
                </a:lnTo>
                <a:lnTo>
                  <a:pt x="56" y="552"/>
                </a:lnTo>
                <a:lnTo>
                  <a:pt x="54" y="554"/>
                </a:lnTo>
                <a:lnTo>
                  <a:pt x="54" y="554"/>
                </a:lnTo>
                <a:lnTo>
                  <a:pt x="54" y="558"/>
                </a:lnTo>
                <a:lnTo>
                  <a:pt x="54" y="558"/>
                </a:lnTo>
                <a:lnTo>
                  <a:pt x="58" y="558"/>
                </a:lnTo>
                <a:lnTo>
                  <a:pt x="58" y="558"/>
                </a:lnTo>
                <a:lnTo>
                  <a:pt x="76" y="560"/>
                </a:lnTo>
                <a:lnTo>
                  <a:pt x="76" y="560"/>
                </a:lnTo>
                <a:lnTo>
                  <a:pt x="84" y="558"/>
                </a:lnTo>
                <a:lnTo>
                  <a:pt x="90" y="556"/>
                </a:lnTo>
                <a:lnTo>
                  <a:pt x="90" y="556"/>
                </a:lnTo>
                <a:lnTo>
                  <a:pt x="96" y="554"/>
                </a:lnTo>
                <a:lnTo>
                  <a:pt x="98" y="550"/>
                </a:lnTo>
                <a:lnTo>
                  <a:pt x="98" y="550"/>
                </a:lnTo>
                <a:lnTo>
                  <a:pt x="100" y="546"/>
                </a:lnTo>
                <a:lnTo>
                  <a:pt x="100" y="546"/>
                </a:lnTo>
                <a:lnTo>
                  <a:pt x="102" y="546"/>
                </a:lnTo>
                <a:lnTo>
                  <a:pt x="102" y="546"/>
                </a:lnTo>
                <a:lnTo>
                  <a:pt x="106" y="546"/>
                </a:lnTo>
                <a:lnTo>
                  <a:pt x="106" y="546"/>
                </a:lnTo>
                <a:lnTo>
                  <a:pt x="116" y="544"/>
                </a:lnTo>
                <a:lnTo>
                  <a:pt x="116" y="544"/>
                </a:lnTo>
                <a:lnTo>
                  <a:pt x="120" y="540"/>
                </a:lnTo>
                <a:lnTo>
                  <a:pt x="122" y="540"/>
                </a:lnTo>
                <a:lnTo>
                  <a:pt x="122" y="540"/>
                </a:lnTo>
                <a:lnTo>
                  <a:pt x="120" y="532"/>
                </a:lnTo>
                <a:lnTo>
                  <a:pt x="120" y="532"/>
                </a:lnTo>
                <a:lnTo>
                  <a:pt x="120" y="530"/>
                </a:lnTo>
                <a:lnTo>
                  <a:pt x="120" y="530"/>
                </a:lnTo>
                <a:lnTo>
                  <a:pt x="118" y="530"/>
                </a:lnTo>
                <a:lnTo>
                  <a:pt x="118" y="530"/>
                </a:lnTo>
                <a:lnTo>
                  <a:pt x="118" y="526"/>
                </a:lnTo>
                <a:lnTo>
                  <a:pt x="118" y="526"/>
                </a:lnTo>
                <a:lnTo>
                  <a:pt x="118" y="526"/>
                </a:lnTo>
                <a:lnTo>
                  <a:pt x="118" y="526"/>
                </a:lnTo>
                <a:lnTo>
                  <a:pt x="120" y="526"/>
                </a:lnTo>
                <a:lnTo>
                  <a:pt x="120" y="526"/>
                </a:lnTo>
                <a:lnTo>
                  <a:pt x="122" y="528"/>
                </a:lnTo>
                <a:lnTo>
                  <a:pt x="122" y="528"/>
                </a:lnTo>
                <a:lnTo>
                  <a:pt x="122" y="530"/>
                </a:lnTo>
                <a:lnTo>
                  <a:pt x="122" y="530"/>
                </a:lnTo>
                <a:lnTo>
                  <a:pt x="124" y="532"/>
                </a:lnTo>
                <a:lnTo>
                  <a:pt x="124" y="532"/>
                </a:lnTo>
                <a:lnTo>
                  <a:pt x="124" y="534"/>
                </a:lnTo>
                <a:lnTo>
                  <a:pt x="124" y="534"/>
                </a:lnTo>
                <a:lnTo>
                  <a:pt x="126" y="536"/>
                </a:lnTo>
                <a:lnTo>
                  <a:pt x="126" y="536"/>
                </a:lnTo>
                <a:lnTo>
                  <a:pt x="126" y="538"/>
                </a:lnTo>
                <a:lnTo>
                  <a:pt x="126" y="538"/>
                </a:lnTo>
                <a:lnTo>
                  <a:pt x="126" y="540"/>
                </a:lnTo>
                <a:lnTo>
                  <a:pt x="126" y="540"/>
                </a:lnTo>
                <a:lnTo>
                  <a:pt x="126" y="542"/>
                </a:lnTo>
                <a:lnTo>
                  <a:pt x="126" y="542"/>
                </a:lnTo>
                <a:lnTo>
                  <a:pt x="124" y="544"/>
                </a:lnTo>
                <a:lnTo>
                  <a:pt x="124" y="544"/>
                </a:lnTo>
                <a:lnTo>
                  <a:pt x="122" y="546"/>
                </a:lnTo>
                <a:lnTo>
                  <a:pt x="122" y="546"/>
                </a:lnTo>
                <a:lnTo>
                  <a:pt x="122" y="548"/>
                </a:lnTo>
                <a:lnTo>
                  <a:pt x="122" y="548"/>
                </a:lnTo>
                <a:lnTo>
                  <a:pt x="122" y="550"/>
                </a:lnTo>
                <a:lnTo>
                  <a:pt x="122" y="550"/>
                </a:lnTo>
                <a:lnTo>
                  <a:pt x="118" y="552"/>
                </a:lnTo>
                <a:lnTo>
                  <a:pt x="118" y="552"/>
                </a:lnTo>
                <a:lnTo>
                  <a:pt x="118" y="554"/>
                </a:lnTo>
                <a:lnTo>
                  <a:pt x="118" y="554"/>
                </a:lnTo>
                <a:lnTo>
                  <a:pt x="116" y="556"/>
                </a:lnTo>
                <a:lnTo>
                  <a:pt x="116" y="556"/>
                </a:lnTo>
                <a:lnTo>
                  <a:pt x="116" y="558"/>
                </a:lnTo>
                <a:lnTo>
                  <a:pt x="116" y="558"/>
                </a:lnTo>
                <a:lnTo>
                  <a:pt x="116" y="558"/>
                </a:lnTo>
                <a:lnTo>
                  <a:pt x="116" y="558"/>
                </a:lnTo>
                <a:lnTo>
                  <a:pt x="114" y="560"/>
                </a:lnTo>
                <a:lnTo>
                  <a:pt x="114" y="560"/>
                </a:lnTo>
                <a:lnTo>
                  <a:pt x="114" y="562"/>
                </a:lnTo>
                <a:lnTo>
                  <a:pt x="114" y="562"/>
                </a:lnTo>
                <a:lnTo>
                  <a:pt x="114" y="566"/>
                </a:lnTo>
                <a:lnTo>
                  <a:pt x="114" y="566"/>
                </a:lnTo>
                <a:lnTo>
                  <a:pt x="112" y="568"/>
                </a:lnTo>
                <a:lnTo>
                  <a:pt x="112" y="568"/>
                </a:lnTo>
                <a:lnTo>
                  <a:pt x="112" y="568"/>
                </a:lnTo>
                <a:lnTo>
                  <a:pt x="112" y="568"/>
                </a:lnTo>
                <a:lnTo>
                  <a:pt x="112" y="570"/>
                </a:lnTo>
                <a:lnTo>
                  <a:pt x="112" y="570"/>
                </a:lnTo>
                <a:lnTo>
                  <a:pt x="116" y="572"/>
                </a:lnTo>
                <a:lnTo>
                  <a:pt x="116" y="572"/>
                </a:lnTo>
                <a:lnTo>
                  <a:pt x="126" y="572"/>
                </a:lnTo>
                <a:lnTo>
                  <a:pt x="126" y="572"/>
                </a:lnTo>
                <a:lnTo>
                  <a:pt x="132" y="572"/>
                </a:lnTo>
                <a:lnTo>
                  <a:pt x="132" y="572"/>
                </a:lnTo>
                <a:lnTo>
                  <a:pt x="134" y="572"/>
                </a:lnTo>
                <a:lnTo>
                  <a:pt x="134" y="572"/>
                </a:lnTo>
                <a:lnTo>
                  <a:pt x="144" y="570"/>
                </a:lnTo>
                <a:lnTo>
                  <a:pt x="144" y="570"/>
                </a:lnTo>
                <a:lnTo>
                  <a:pt x="150" y="568"/>
                </a:lnTo>
                <a:lnTo>
                  <a:pt x="154" y="566"/>
                </a:lnTo>
                <a:lnTo>
                  <a:pt x="156" y="562"/>
                </a:lnTo>
                <a:lnTo>
                  <a:pt x="156" y="562"/>
                </a:lnTo>
                <a:lnTo>
                  <a:pt x="156" y="560"/>
                </a:lnTo>
                <a:lnTo>
                  <a:pt x="156" y="560"/>
                </a:lnTo>
                <a:lnTo>
                  <a:pt x="158" y="560"/>
                </a:lnTo>
                <a:lnTo>
                  <a:pt x="158" y="560"/>
                </a:lnTo>
                <a:lnTo>
                  <a:pt x="162" y="558"/>
                </a:lnTo>
                <a:lnTo>
                  <a:pt x="162" y="558"/>
                </a:lnTo>
                <a:lnTo>
                  <a:pt x="162" y="556"/>
                </a:lnTo>
                <a:lnTo>
                  <a:pt x="162" y="556"/>
                </a:lnTo>
                <a:lnTo>
                  <a:pt x="162" y="548"/>
                </a:lnTo>
                <a:lnTo>
                  <a:pt x="162" y="548"/>
                </a:lnTo>
                <a:lnTo>
                  <a:pt x="160" y="546"/>
                </a:lnTo>
                <a:lnTo>
                  <a:pt x="160" y="546"/>
                </a:lnTo>
                <a:lnTo>
                  <a:pt x="160" y="546"/>
                </a:lnTo>
                <a:lnTo>
                  <a:pt x="160" y="546"/>
                </a:lnTo>
                <a:lnTo>
                  <a:pt x="162" y="546"/>
                </a:lnTo>
                <a:lnTo>
                  <a:pt x="162" y="546"/>
                </a:lnTo>
                <a:lnTo>
                  <a:pt x="162" y="544"/>
                </a:lnTo>
                <a:lnTo>
                  <a:pt x="162" y="544"/>
                </a:lnTo>
                <a:lnTo>
                  <a:pt x="162" y="542"/>
                </a:lnTo>
                <a:lnTo>
                  <a:pt x="162" y="542"/>
                </a:lnTo>
                <a:lnTo>
                  <a:pt x="162" y="536"/>
                </a:lnTo>
                <a:lnTo>
                  <a:pt x="162" y="536"/>
                </a:lnTo>
                <a:lnTo>
                  <a:pt x="162" y="534"/>
                </a:lnTo>
                <a:lnTo>
                  <a:pt x="162" y="534"/>
                </a:lnTo>
                <a:lnTo>
                  <a:pt x="164" y="534"/>
                </a:lnTo>
                <a:lnTo>
                  <a:pt x="164" y="534"/>
                </a:lnTo>
                <a:lnTo>
                  <a:pt x="164" y="528"/>
                </a:lnTo>
                <a:lnTo>
                  <a:pt x="164" y="528"/>
                </a:lnTo>
                <a:lnTo>
                  <a:pt x="166" y="524"/>
                </a:lnTo>
                <a:lnTo>
                  <a:pt x="166" y="524"/>
                </a:lnTo>
                <a:lnTo>
                  <a:pt x="168" y="524"/>
                </a:lnTo>
                <a:lnTo>
                  <a:pt x="168" y="524"/>
                </a:lnTo>
                <a:lnTo>
                  <a:pt x="168" y="516"/>
                </a:lnTo>
                <a:lnTo>
                  <a:pt x="168" y="516"/>
                </a:lnTo>
                <a:lnTo>
                  <a:pt x="170" y="504"/>
                </a:lnTo>
                <a:lnTo>
                  <a:pt x="170" y="504"/>
                </a:lnTo>
                <a:lnTo>
                  <a:pt x="170" y="492"/>
                </a:lnTo>
                <a:lnTo>
                  <a:pt x="170" y="492"/>
                </a:lnTo>
                <a:lnTo>
                  <a:pt x="172" y="468"/>
                </a:lnTo>
                <a:lnTo>
                  <a:pt x="172" y="468"/>
                </a:lnTo>
                <a:lnTo>
                  <a:pt x="172" y="446"/>
                </a:lnTo>
                <a:lnTo>
                  <a:pt x="172" y="446"/>
                </a:lnTo>
                <a:lnTo>
                  <a:pt x="172" y="418"/>
                </a:lnTo>
                <a:lnTo>
                  <a:pt x="172" y="418"/>
                </a:lnTo>
                <a:lnTo>
                  <a:pt x="170" y="404"/>
                </a:lnTo>
                <a:lnTo>
                  <a:pt x="170" y="404"/>
                </a:lnTo>
                <a:lnTo>
                  <a:pt x="170" y="402"/>
                </a:lnTo>
                <a:lnTo>
                  <a:pt x="170" y="402"/>
                </a:lnTo>
                <a:lnTo>
                  <a:pt x="170" y="370"/>
                </a:lnTo>
                <a:lnTo>
                  <a:pt x="170" y="370"/>
                </a:lnTo>
                <a:lnTo>
                  <a:pt x="170" y="346"/>
                </a:lnTo>
                <a:lnTo>
                  <a:pt x="170" y="346"/>
                </a:lnTo>
                <a:lnTo>
                  <a:pt x="170" y="314"/>
                </a:lnTo>
                <a:lnTo>
                  <a:pt x="170" y="314"/>
                </a:lnTo>
                <a:lnTo>
                  <a:pt x="170" y="314"/>
                </a:lnTo>
                <a:lnTo>
                  <a:pt x="170" y="314"/>
                </a:lnTo>
                <a:lnTo>
                  <a:pt x="172" y="318"/>
                </a:lnTo>
                <a:lnTo>
                  <a:pt x="172" y="318"/>
                </a:lnTo>
                <a:lnTo>
                  <a:pt x="174" y="320"/>
                </a:lnTo>
                <a:lnTo>
                  <a:pt x="174" y="320"/>
                </a:lnTo>
                <a:lnTo>
                  <a:pt x="178" y="322"/>
                </a:lnTo>
                <a:lnTo>
                  <a:pt x="178" y="322"/>
                </a:lnTo>
                <a:lnTo>
                  <a:pt x="184" y="322"/>
                </a:lnTo>
                <a:lnTo>
                  <a:pt x="184" y="322"/>
                </a:lnTo>
                <a:lnTo>
                  <a:pt x="190" y="320"/>
                </a:lnTo>
                <a:lnTo>
                  <a:pt x="190" y="320"/>
                </a:lnTo>
                <a:lnTo>
                  <a:pt x="194" y="320"/>
                </a:lnTo>
                <a:lnTo>
                  <a:pt x="194" y="320"/>
                </a:lnTo>
                <a:lnTo>
                  <a:pt x="200" y="318"/>
                </a:lnTo>
                <a:lnTo>
                  <a:pt x="200" y="318"/>
                </a:lnTo>
                <a:lnTo>
                  <a:pt x="202" y="316"/>
                </a:lnTo>
                <a:lnTo>
                  <a:pt x="202" y="316"/>
                </a:lnTo>
                <a:lnTo>
                  <a:pt x="204" y="314"/>
                </a:lnTo>
                <a:lnTo>
                  <a:pt x="204" y="314"/>
                </a:lnTo>
                <a:lnTo>
                  <a:pt x="202" y="308"/>
                </a:lnTo>
                <a:lnTo>
                  <a:pt x="202" y="308"/>
                </a:lnTo>
                <a:lnTo>
                  <a:pt x="202" y="302"/>
                </a:lnTo>
                <a:lnTo>
                  <a:pt x="202" y="302"/>
                </a:lnTo>
                <a:lnTo>
                  <a:pt x="202" y="296"/>
                </a:lnTo>
                <a:lnTo>
                  <a:pt x="202" y="296"/>
                </a:lnTo>
                <a:lnTo>
                  <a:pt x="202" y="288"/>
                </a:lnTo>
                <a:lnTo>
                  <a:pt x="202" y="288"/>
                </a:lnTo>
                <a:lnTo>
                  <a:pt x="202" y="282"/>
                </a:lnTo>
                <a:lnTo>
                  <a:pt x="202" y="282"/>
                </a:lnTo>
                <a:lnTo>
                  <a:pt x="200" y="274"/>
                </a:lnTo>
                <a:lnTo>
                  <a:pt x="200" y="274"/>
                </a:lnTo>
                <a:lnTo>
                  <a:pt x="200" y="268"/>
                </a:lnTo>
                <a:lnTo>
                  <a:pt x="200" y="268"/>
                </a:lnTo>
                <a:lnTo>
                  <a:pt x="200" y="262"/>
                </a:lnTo>
                <a:lnTo>
                  <a:pt x="200" y="262"/>
                </a:lnTo>
                <a:lnTo>
                  <a:pt x="198" y="248"/>
                </a:lnTo>
                <a:lnTo>
                  <a:pt x="198" y="248"/>
                </a:lnTo>
                <a:lnTo>
                  <a:pt x="198" y="246"/>
                </a:lnTo>
                <a:lnTo>
                  <a:pt x="198" y="246"/>
                </a:lnTo>
                <a:lnTo>
                  <a:pt x="198" y="244"/>
                </a:lnTo>
                <a:lnTo>
                  <a:pt x="198" y="244"/>
                </a:lnTo>
                <a:lnTo>
                  <a:pt x="198" y="240"/>
                </a:lnTo>
                <a:lnTo>
                  <a:pt x="198" y="240"/>
                </a:lnTo>
                <a:lnTo>
                  <a:pt x="196" y="232"/>
                </a:lnTo>
                <a:lnTo>
                  <a:pt x="196" y="232"/>
                </a:lnTo>
                <a:lnTo>
                  <a:pt x="196" y="230"/>
                </a:lnTo>
                <a:lnTo>
                  <a:pt x="196" y="230"/>
                </a:lnTo>
                <a:lnTo>
                  <a:pt x="196" y="230"/>
                </a:lnTo>
                <a:lnTo>
                  <a:pt x="196" y="230"/>
                </a:lnTo>
                <a:lnTo>
                  <a:pt x="196" y="228"/>
                </a:lnTo>
                <a:lnTo>
                  <a:pt x="196" y="228"/>
                </a:lnTo>
                <a:lnTo>
                  <a:pt x="198" y="226"/>
                </a:lnTo>
                <a:lnTo>
                  <a:pt x="198" y="226"/>
                </a:lnTo>
                <a:lnTo>
                  <a:pt x="206" y="216"/>
                </a:lnTo>
                <a:lnTo>
                  <a:pt x="206" y="216"/>
                </a:lnTo>
                <a:lnTo>
                  <a:pt x="218" y="200"/>
                </a:lnTo>
                <a:lnTo>
                  <a:pt x="218" y="200"/>
                </a:lnTo>
                <a:lnTo>
                  <a:pt x="224" y="192"/>
                </a:lnTo>
                <a:lnTo>
                  <a:pt x="224" y="192"/>
                </a:lnTo>
                <a:lnTo>
                  <a:pt x="230" y="184"/>
                </a:lnTo>
                <a:lnTo>
                  <a:pt x="230" y="184"/>
                </a:lnTo>
                <a:lnTo>
                  <a:pt x="232" y="180"/>
                </a:lnTo>
                <a:lnTo>
                  <a:pt x="232" y="180"/>
                </a:lnTo>
                <a:lnTo>
                  <a:pt x="234" y="174"/>
                </a:lnTo>
                <a:lnTo>
                  <a:pt x="234" y="174"/>
                </a:lnTo>
                <a:lnTo>
                  <a:pt x="236" y="170"/>
                </a:lnTo>
                <a:lnTo>
                  <a:pt x="236" y="170"/>
                </a:lnTo>
                <a:lnTo>
                  <a:pt x="236" y="164"/>
                </a:lnTo>
                <a:lnTo>
                  <a:pt x="236" y="160"/>
                </a:lnTo>
                <a:lnTo>
                  <a:pt x="234" y="156"/>
                </a:lnTo>
                <a:lnTo>
                  <a:pt x="234" y="156"/>
                </a:lnTo>
                <a:close/>
                <a:moveTo>
                  <a:pt x="36" y="178"/>
                </a:moveTo>
                <a:lnTo>
                  <a:pt x="36" y="178"/>
                </a:lnTo>
                <a:lnTo>
                  <a:pt x="36" y="178"/>
                </a:lnTo>
                <a:lnTo>
                  <a:pt x="36" y="178"/>
                </a:lnTo>
                <a:lnTo>
                  <a:pt x="40" y="174"/>
                </a:lnTo>
                <a:lnTo>
                  <a:pt x="40" y="174"/>
                </a:lnTo>
                <a:lnTo>
                  <a:pt x="40" y="172"/>
                </a:lnTo>
                <a:lnTo>
                  <a:pt x="40" y="172"/>
                </a:lnTo>
                <a:lnTo>
                  <a:pt x="40" y="164"/>
                </a:lnTo>
                <a:lnTo>
                  <a:pt x="40" y="164"/>
                </a:lnTo>
                <a:lnTo>
                  <a:pt x="40" y="164"/>
                </a:lnTo>
                <a:lnTo>
                  <a:pt x="42" y="164"/>
                </a:lnTo>
                <a:lnTo>
                  <a:pt x="42" y="164"/>
                </a:lnTo>
                <a:lnTo>
                  <a:pt x="42" y="174"/>
                </a:lnTo>
                <a:lnTo>
                  <a:pt x="42" y="174"/>
                </a:lnTo>
                <a:lnTo>
                  <a:pt x="42" y="188"/>
                </a:lnTo>
                <a:lnTo>
                  <a:pt x="42" y="188"/>
                </a:lnTo>
                <a:lnTo>
                  <a:pt x="42" y="192"/>
                </a:lnTo>
                <a:lnTo>
                  <a:pt x="42" y="192"/>
                </a:lnTo>
                <a:lnTo>
                  <a:pt x="40" y="190"/>
                </a:lnTo>
                <a:lnTo>
                  <a:pt x="40" y="190"/>
                </a:lnTo>
                <a:lnTo>
                  <a:pt x="38" y="184"/>
                </a:lnTo>
                <a:lnTo>
                  <a:pt x="38" y="184"/>
                </a:lnTo>
                <a:lnTo>
                  <a:pt x="36" y="180"/>
                </a:lnTo>
                <a:lnTo>
                  <a:pt x="36" y="180"/>
                </a:lnTo>
                <a:lnTo>
                  <a:pt x="36" y="178"/>
                </a:lnTo>
                <a:lnTo>
                  <a:pt x="36" y="178"/>
                </a:lnTo>
                <a:close/>
                <a:moveTo>
                  <a:pt x="52" y="224"/>
                </a:moveTo>
                <a:lnTo>
                  <a:pt x="52" y="224"/>
                </a:lnTo>
                <a:lnTo>
                  <a:pt x="44" y="230"/>
                </a:lnTo>
                <a:lnTo>
                  <a:pt x="44" y="230"/>
                </a:lnTo>
                <a:lnTo>
                  <a:pt x="36" y="240"/>
                </a:lnTo>
                <a:lnTo>
                  <a:pt x="36" y="238"/>
                </a:lnTo>
                <a:lnTo>
                  <a:pt x="36" y="238"/>
                </a:lnTo>
                <a:lnTo>
                  <a:pt x="36" y="236"/>
                </a:lnTo>
                <a:lnTo>
                  <a:pt x="40" y="230"/>
                </a:lnTo>
                <a:lnTo>
                  <a:pt x="40" y="230"/>
                </a:lnTo>
                <a:lnTo>
                  <a:pt x="44" y="226"/>
                </a:lnTo>
                <a:lnTo>
                  <a:pt x="50" y="222"/>
                </a:lnTo>
                <a:lnTo>
                  <a:pt x="50" y="222"/>
                </a:lnTo>
                <a:lnTo>
                  <a:pt x="56" y="220"/>
                </a:lnTo>
                <a:lnTo>
                  <a:pt x="58" y="222"/>
                </a:lnTo>
                <a:lnTo>
                  <a:pt x="58" y="222"/>
                </a:lnTo>
                <a:lnTo>
                  <a:pt x="52" y="224"/>
                </a:lnTo>
                <a:lnTo>
                  <a:pt x="52" y="224"/>
                </a:lnTo>
                <a:close/>
                <a:moveTo>
                  <a:pt x="76" y="528"/>
                </a:moveTo>
                <a:lnTo>
                  <a:pt x="76" y="528"/>
                </a:lnTo>
                <a:lnTo>
                  <a:pt x="76" y="530"/>
                </a:lnTo>
                <a:lnTo>
                  <a:pt x="76" y="530"/>
                </a:lnTo>
                <a:lnTo>
                  <a:pt x="76" y="530"/>
                </a:lnTo>
                <a:lnTo>
                  <a:pt x="76" y="528"/>
                </a:lnTo>
                <a:lnTo>
                  <a:pt x="76" y="528"/>
                </a:lnTo>
                <a:lnTo>
                  <a:pt x="76" y="528"/>
                </a:lnTo>
                <a:close/>
                <a:moveTo>
                  <a:pt x="82" y="244"/>
                </a:moveTo>
                <a:lnTo>
                  <a:pt x="82" y="244"/>
                </a:lnTo>
                <a:lnTo>
                  <a:pt x="78" y="242"/>
                </a:lnTo>
                <a:lnTo>
                  <a:pt x="78" y="242"/>
                </a:lnTo>
                <a:lnTo>
                  <a:pt x="78" y="240"/>
                </a:lnTo>
                <a:lnTo>
                  <a:pt x="74" y="236"/>
                </a:lnTo>
                <a:lnTo>
                  <a:pt x="74" y="236"/>
                </a:lnTo>
                <a:lnTo>
                  <a:pt x="70" y="232"/>
                </a:lnTo>
                <a:lnTo>
                  <a:pt x="66" y="228"/>
                </a:lnTo>
                <a:lnTo>
                  <a:pt x="66" y="228"/>
                </a:lnTo>
                <a:lnTo>
                  <a:pt x="64" y="222"/>
                </a:lnTo>
                <a:lnTo>
                  <a:pt x="64" y="216"/>
                </a:lnTo>
                <a:lnTo>
                  <a:pt x="64" y="216"/>
                </a:lnTo>
                <a:lnTo>
                  <a:pt x="62" y="194"/>
                </a:lnTo>
                <a:lnTo>
                  <a:pt x="62" y="194"/>
                </a:lnTo>
                <a:lnTo>
                  <a:pt x="64" y="182"/>
                </a:lnTo>
                <a:lnTo>
                  <a:pt x="66" y="168"/>
                </a:lnTo>
                <a:lnTo>
                  <a:pt x="66" y="168"/>
                </a:lnTo>
                <a:lnTo>
                  <a:pt x="68" y="156"/>
                </a:lnTo>
                <a:lnTo>
                  <a:pt x="68" y="142"/>
                </a:lnTo>
                <a:lnTo>
                  <a:pt x="68" y="142"/>
                </a:lnTo>
                <a:lnTo>
                  <a:pt x="68" y="134"/>
                </a:lnTo>
                <a:lnTo>
                  <a:pt x="70" y="126"/>
                </a:lnTo>
                <a:lnTo>
                  <a:pt x="74" y="114"/>
                </a:lnTo>
                <a:lnTo>
                  <a:pt x="74" y="114"/>
                </a:lnTo>
                <a:lnTo>
                  <a:pt x="76" y="100"/>
                </a:lnTo>
                <a:lnTo>
                  <a:pt x="80" y="88"/>
                </a:lnTo>
                <a:lnTo>
                  <a:pt x="80" y="88"/>
                </a:lnTo>
                <a:lnTo>
                  <a:pt x="84" y="78"/>
                </a:lnTo>
                <a:lnTo>
                  <a:pt x="84" y="74"/>
                </a:lnTo>
                <a:lnTo>
                  <a:pt x="84" y="74"/>
                </a:lnTo>
                <a:lnTo>
                  <a:pt x="84" y="70"/>
                </a:lnTo>
                <a:lnTo>
                  <a:pt x="84" y="70"/>
                </a:lnTo>
                <a:lnTo>
                  <a:pt x="86" y="68"/>
                </a:lnTo>
                <a:lnTo>
                  <a:pt x="86" y="68"/>
                </a:lnTo>
                <a:lnTo>
                  <a:pt x="86" y="68"/>
                </a:lnTo>
                <a:lnTo>
                  <a:pt x="88" y="70"/>
                </a:lnTo>
                <a:lnTo>
                  <a:pt x="88" y="70"/>
                </a:lnTo>
                <a:lnTo>
                  <a:pt x="88" y="76"/>
                </a:lnTo>
                <a:lnTo>
                  <a:pt x="88" y="76"/>
                </a:lnTo>
                <a:lnTo>
                  <a:pt x="92" y="80"/>
                </a:lnTo>
                <a:lnTo>
                  <a:pt x="92" y="80"/>
                </a:lnTo>
                <a:lnTo>
                  <a:pt x="100" y="86"/>
                </a:lnTo>
                <a:lnTo>
                  <a:pt x="100" y="86"/>
                </a:lnTo>
                <a:lnTo>
                  <a:pt x="100" y="88"/>
                </a:lnTo>
                <a:lnTo>
                  <a:pt x="100" y="88"/>
                </a:lnTo>
                <a:lnTo>
                  <a:pt x="98" y="86"/>
                </a:lnTo>
                <a:lnTo>
                  <a:pt x="98" y="86"/>
                </a:lnTo>
                <a:lnTo>
                  <a:pt x="96" y="92"/>
                </a:lnTo>
                <a:lnTo>
                  <a:pt x="92" y="100"/>
                </a:lnTo>
                <a:lnTo>
                  <a:pt x="92" y="100"/>
                </a:lnTo>
                <a:lnTo>
                  <a:pt x="88" y="106"/>
                </a:lnTo>
                <a:lnTo>
                  <a:pt x="88" y="106"/>
                </a:lnTo>
                <a:lnTo>
                  <a:pt x="88" y="104"/>
                </a:lnTo>
                <a:lnTo>
                  <a:pt x="88" y="104"/>
                </a:lnTo>
                <a:lnTo>
                  <a:pt x="86" y="90"/>
                </a:lnTo>
                <a:lnTo>
                  <a:pt x="86" y="90"/>
                </a:lnTo>
                <a:lnTo>
                  <a:pt x="84" y="80"/>
                </a:lnTo>
                <a:lnTo>
                  <a:pt x="84" y="76"/>
                </a:lnTo>
                <a:lnTo>
                  <a:pt x="84" y="76"/>
                </a:lnTo>
                <a:lnTo>
                  <a:pt x="84" y="74"/>
                </a:lnTo>
                <a:lnTo>
                  <a:pt x="84" y="74"/>
                </a:lnTo>
                <a:lnTo>
                  <a:pt x="84" y="82"/>
                </a:lnTo>
                <a:lnTo>
                  <a:pt x="84" y="82"/>
                </a:lnTo>
                <a:lnTo>
                  <a:pt x="84" y="88"/>
                </a:lnTo>
                <a:lnTo>
                  <a:pt x="86" y="98"/>
                </a:lnTo>
                <a:lnTo>
                  <a:pt x="86" y="98"/>
                </a:lnTo>
                <a:lnTo>
                  <a:pt x="88" y="106"/>
                </a:lnTo>
                <a:lnTo>
                  <a:pt x="88" y="106"/>
                </a:lnTo>
                <a:lnTo>
                  <a:pt x="92" y="100"/>
                </a:lnTo>
                <a:lnTo>
                  <a:pt x="92" y="100"/>
                </a:lnTo>
                <a:lnTo>
                  <a:pt x="94" y="94"/>
                </a:lnTo>
                <a:lnTo>
                  <a:pt x="94" y="94"/>
                </a:lnTo>
                <a:lnTo>
                  <a:pt x="94" y="92"/>
                </a:lnTo>
                <a:lnTo>
                  <a:pt x="94" y="92"/>
                </a:lnTo>
                <a:lnTo>
                  <a:pt x="96" y="92"/>
                </a:lnTo>
                <a:lnTo>
                  <a:pt x="96" y="92"/>
                </a:lnTo>
                <a:lnTo>
                  <a:pt x="96" y="88"/>
                </a:lnTo>
                <a:lnTo>
                  <a:pt x="96" y="88"/>
                </a:lnTo>
                <a:lnTo>
                  <a:pt x="98" y="88"/>
                </a:lnTo>
                <a:lnTo>
                  <a:pt x="100" y="88"/>
                </a:lnTo>
                <a:lnTo>
                  <a:pt x="100" y="88"/>
                </a:lnTo>
                <a:lnTo>
                  <a:pt x="96" y="90"/>
                </a:lnTo>
                <a:lnTo>
                  <a:pt x="96" y="92"/>
                </a:lnTo>
                <a:lnTo>
                  <a:pt x="96" y="92"/>
                </a:lnTo>
                <a:lnTo>
                  <a:pt x="94" y="94"/>
                </a:lnTo>
                <a:lnTo>
                  <a:pt x="94" y="94"/>
                </a:lnTo>
                <a:lnTo>
                  <a:pt x="96" y="96"/>
                </a:lnTo>
                <a:lnTo>
                  <a:pt x="96" y="96"/>
                </a:lnTo>
                <a:lnTo>
                  <a:pt x="98" y="96"/>
                </a:lnTo>
                <a:lnTo>
                  <a:pt x="98" y="98"/>
                </a:lnTo>
                <a:lnTo>
                  <a:pt x="98" y="98"/>
                </a:lnTo>
                <a:lnTo>
                  <a:pt x="96" y="104"/>
                </a:lnTo>
                <a:lnTo>
                  <a:pt x="96" y="104"/>
                </a:lnTo>
                <a:lnTo>
                  <a:pt x="94" y="112"/>
                </a:lnTo>
                <a:lnTo>
                  <a:pt x="90" y="128"/>
                </a:lnTo>
                <a:lnTo>
                  <a:pt x="90" y="128"/>
                </a:lnTo>
                <a:lnTo>
                  <a:pt x="86" y="152"/>
                </a:lnTo>
                <a:lnTo>
                  <a:pt x="84" y="180"/>
                </a:lnTo>
                <a:lnTo>
                  <a:pt x="84" y="180"/>
                </a:lnTo>
                <a:lnTo>
                  <a:pt x="82" y="228"/>
                </a:lnTo>
                <a:lnTo>
                  <a:pt x="94" y="244"/>
                </a:lnTo>
                <a:lnTo>
                  <a:pt x="94" y="244"/>
                </a:lnTo>
                <a:lnTo>
                  <a:pt x="82" y="244"/>
                </a:lnTo>
                <a:lnTo>
                  <a:pt x="82" y="244"/>
                </a:lnTo>
                <a:close/>
                <a:moveTo>
                  <a:pt x="130" y="450"/>
                </a:moveTo>
                <a:lnTo>
                  <a:pt x="130" y="450"/>
                </a:lnTo>
                <a:lnTo>
                  <a:pt x="126" y="458"/>
                </a:lnTo>
                <a:lnTo>
                  <a:pt x="126" y="458"/>
                </a:lnTo>
                <a:lnTo>
                  <a:pt x="124" y="462"/>
                </a:lnTo>
                <a:lnTo>
                  <a:pt x="124" y="462"/>
                </a:lnTo>
                <a:lnTo>
                  <a:pt x="124" y="464"/>
                </a:lnTo>
                <a:lnTo>
                  <a:pt x="124" y="464"/>
                </a:lnTo>
                <a:lnTo>
                  <a:pt x="124" y="466"/>
                </a:lnTo>
                <a:lnTo>
                  <a:pt x="124" y="466"/>
                </a:lnTo>
                <a:lnTo>
                  <a:pt x="122" y="474"/>
                </a:lnTo>
                <a:lnTo>
                  <a:pt x="122" y="474"/>
                </a:lnTo>
                <a:lnTo>
                  <a:pt x="120" y="488"/>
                </a:lnTo>
                <a:lnTo>
                  <a:pt x="120" y="488"/>
                </a:lnTo>
                <a:lnTo>
                  <a:pt x="120" y="494"/>
                </a:lnTo>
                <a:lnTo>
                  <a:pt x="120" y="494"/>
                </a:lnTo>
                <a:lnTo>
                  <a:pt x="120" y="494"/>
                </a:lnTo>
                <a:lnTo>
                  <a:pt x="118" y="492"/>
                </a:lnTo>
                <a:lnTo>
                  <a:pt x="118" y="492"/>
                </a:lnTo>
                <a:lnTo>
                  <a:pt x="114" y="482"/>
                </a:lnTo>
                <a:lnTo>
                  <a:pt x="114" y="482"/>
                </a:lnTo>
                <a:lnTo>
                  <a:pt x="112" y="476"/>
                </a:lnTo>
                <a:lnTo>
                  <a:pt x="112" y="476"/>
                </a:lnTo>
                <a:lnTo>
                  <a:pt x="112" y="472"/>
                </a:lnTo>
                <a:lnTo>
                  <a:pt x="112" y="472"/>
                </a:lnTo>
                <a:lnTo>
                  <a:pt x="112" y="458"/>
                </a:lnTo>
                <a:lnTo>
                  <a:pt x="112" y="458"/>
                </a:lnTo>
                <a:lnTo>
                  <a:pt x="114" y="446"/>
                </a:lnTo>
                <a:lnTo>
                  <a:pt x="114" y="446"/>
                </a:lnTo>
                <a:lnTo>
                  <a:pt x="114" y="440"/>
                </a:lnTo>
                <a:lnTo>
                  <a:pt x="114" y="440"/>
                </a:lnTo>
                <a:lnTo>
                  <a:pt x="114" y="434"/>
                </a:lnTo>
                <a:lnTo>
                  <a:pt x="114" y="434"/>
                </a:lnTo>
                <a:lnTo>
                  <a:pt x="114" y="430"/>
                </a:lnTo>
                <a:lnTo>
                  <a:pt x="114" y="430"/>
                </a:lnTo>
                <a:lnTo>
                  <a:pt x="114" y="424"/>
                </a:lnTo>
                <a:lnTo>
                  <a:pt x="114" y="424"/>
                </a:lnTo>
                <a:lnTo>
                  <a:pt x="114" y="414"/>
                </a:lnTo>
                <a:lnTo>
                  <a:pt x="114" y="414"/>
                </a:lnTo>
                <a:lnTo>
                  <a:pt x="116" y="408"/>
                </a:lnTo>
                <a:lnTo>
                  <a:pt x="116" y="408"/>
                </a:lnTo>
                <a:lnTo>
                  <a:pt x="116" y="400"/>
                </a:lnTo>
                <a:lnTo>
                  <a:pt x="116" y="400"/>
                </a:lnTo>
                <a:lnTo>
                  <a:pt x="114" y="386"/>
                </a:lnTo>
                <a:lnTo>
                  <a:pt x="114" y="386"/>
                </a:lnTo>
                <a:lnTo>
                  <a:pt x="114" y="382"/>
                </a:lnTo>
                <a:lnTo>
                  <a:pt x="114" y="382"/>
                </a:lnTo>
                <a:lnTo>
                  <a:pt x="116" y="382"/>
                </a:lnTo>
                <a:lnTo>
                  <a:pt x="116" y="382"/>
                </a:lnTo>
                <a:lnTo>
                  <a:pt x="116" y="382"/>
                </a:lnTo>
                <a:lnTo>
                  <a:pt x="116" y="388"/>
                </a:lnTo>
                <a:lnTo>
                  <a:pt x="116" y="388"/>
                </a:lnTo>
                <a:lnTo>
                  <a:pt x="118" y="396"/>
                </a:lnTo>
                <a:lnTo>
                  <a:pt x="118" y="396"/>
                </a:lnTo>
                <a:lnTo>
                  <a:pt x="118" y="398"/>
                </a:lnTo>
                <a:lnTo>
                  <a:pt x="118" y="398"/>
                </a:lnTo>
                <a:lnTo>
                  <a:pt x="118" y="402"/>
                </a:lnTo>
                <a:lnTo>
                  <a:pt x="118" y="402"/>
                </a:lnTo>
                <a:lnTo>
                  <a:pt x="120" y="408"/>
                </a:lnTo>
                <a:lnTo>
                  <a:pt x="120" y="408"/>
                </a:lnTo>
                <a:lnTo>
                  <a:pt x="124" y="416"/>
                </a:lnTo>
                <a:lnTo>
                  <a:pt x="124" y="416"/>
                </a:lnTo>
                <a:lnTo>
                  <a:pt x="126" y="424"/>
                </a:lnTo>
                <a:lnTo>
                  <a:pt x="126" y="424"/>
                </a:lnTo>
                <a:lnTo>
                  <a:pt x="128" y="428"/>
                </a:lnTo>
                <a:lnTo>
                  <a:pt x="128" y="428"/>
                </a:lnTo>
                <a:lnTo>
                  <a:pt x="128" y="432"/>
                </a:lnTo>
                <a:lnTo>
                  <a:pt x="128" y="432"/>
                </a:lnTo>
                <a:lnTo>
                  <a:pt x="128" y="438"/>
                </a:lnTo>
                <a:lnTo>
                  <a:pt x="128" y="438"/>
                </a:lnTo>
                <a:lnTo>
                  <a:pt x="130" y="442"/>
                </a:lnTo>
                <a:lnTo>
                  <a:pt x="130" y="442"/>
                </a:lnTo>
                <a:lnTo>
                  <a:pt x="130" y="444"/>
                </a:lnTo>
                <a:lnTo>
                  <a:pt x="130" y="444"/>
                </a:lnTo>
                <a:lnTo>
                  <a:pt x="130" y="448"/>
                </a:lnTo>
                <a:lnTo>
                  <a:pt x="130" y="448"/>
                </a:lnTo>
                <a:lnTo>
                  <a:pt x="130" y="450"/>
                </a:lnTo>
                <a:lnTo>
                  <a:pt x="130" y="450"/>
                </a:lnTo>
                <a:close/>
                <a:moveTo>
                  <a:pt x="150" y="216"/>
                </a:moveTo>
                <a:lnTo>
                  <a:pt x="150" y="216"/>
                </a:lnTo>
                <a:lnTo>
                  <a:pt x="146" y="218"/>
                </a:lnTo>
                <a:lnTo>
                  <a:pt x="142" y="218"/>
                </a:lnTo>
                <a:lnTo>
                  <a:pt x="142" y="218"/>
                </a:lnTo>
                <a:lnTo>
                  <a:pt x="134" y="222"/>
                </a:lnTo>
                <a:lnTo>
                  <a:pt x="134" y="222"/>
                </a:lnTo>
                <a:lnTo>
                  <a:pt x="126" y="226"/>
                </a:lnTo>
                <a:lnTo>
                  <a:pt x="126" y="226"/>
                </a:lnTo>
                <a:lnTo>
                  <a:pt x="118" y="232"/>
                </a:lnTo>
                <a:lnTo>
                  <a:pt x="118" y="232"/>
                </a:lnTo>
                <a:lnTo>
                  <a:pt x="114" y="234"/>
                </a:lnTo>
                <a:lnTo>
                  <a:pt x="114" y="236"/>
                </a:lnTo>
                <a:lnTo>
                  <a:pt x="114" y="236"/>
                </a:lnTo>
                <a:lnTo>
                  <a:pt x="116" y="238"/>
                </a:lnTo>
                <a:lnTo>
                  <a:pt x="116" y="238"/>
                </a:lnTo>
                <a:lnTo>
                  <a:pt x="116" y="238"/>
                </a:lnTo>
                <a:lnTo>
                  <a:pt x="110" y="240"/>
                </a:lnTo>
                <a:lnTo>
                  <a:pt x="110" y="240"/>
                </a:lnTo>
                <a:lnTo>
                  <a:pt x="96" y="242"/>
                </a:lnTo>
                <a:lnTo>
                  <a:pt x="96" y="242"/>
                </a:lnTo>
                <a:lnTo>
                  <a:pt x="106" y="234"/>
                </a:lnTo>
                <a:lnTo>
                  <a:pt x="106" y="234"/>
                </a:lnTo>
                <a:lnTo>
                  <a:pt x="112" y="228"/>
                </a:lnTo>
                <a:lnTo>
                  <a:pt x="112" y="228"/>
                </a:lnTo>
                <a:lnTo>
                  <a:pt x="112" y="198"/>
                </a:lnTo>
                <a:lnTo>
                  <a:pt x="112" y="198"/>
                </a:lnTo>
                <a:lnTo>
                  <a:pt x="114" y="152"/>
                </a:lnTo>
                <a:lnTo>
                  <a:pt x="114" y="152"/>
                </a:lnTo>
                <a:lnTo>
                  <a:pt x="112" y="122"/>
                </a:lnTo>
                <a:lnTo>
                  <a:pt x="112" y="122"/>
                </a:lnTo>
                <a:lnTo>
                  <a:pt x="110" y="106"/>
                </a:lnTo>
                <a:lnTo>
                  <a:pt x="106" y="98"/>
                </a:lnTo>
                <a:lnTo>
                  <a:pt x="110" y="94"/>
                </a:lnTo>
                <a:lnTo>
                  <a:pt x="110" y="94"/>
                </a:lnTo>
                <a:lnTo>
                  <a:pt x="118" y="104"/>
                </a:lnTo>
                <a:lnTo>
                  <a:pt x="118" y="104"/>
                </a:lnTo>
                <a:lnTo>
                  <a:pt x="120" y="102"/>
                </a:lnTo>
                <a:lnTo>
                  <a:pt x="120" y="102"/>
                </a:lnTo>
                <a:lnTo>
                  <a:pt x="126" y="90"/>
                </a:lnTo>
                <a:lnTo>
                  <a:pt x="126" y="90"/>
                </a:lnTo>
                <a:lnTo>
                  <a:pt x="126" y="88"/>
                </a:lnTo>
                <a:lnTo>
                  <a:pt x="126" y="88"/>
                </a:lnTo>
                <a:lnTo>
                  <a:pt x="122" y="98"/>
                </a:lnTo>
                <a:lnTo>
                  <a:pt x="122" y="98"/>
                </a:lnTo>
                <a:lnTo>
                  <a:pt x="118" y="104"/>
                </a:lnTo>
                <a:lnTo>
                  <a:pt x="118" y="104"/>
                </a:lnTo>
                <a:lnTo>
                  <a:pt x="116" y="100"/>
                </a:lnTo>
                <a:lnTo>
                  <a:pt x="116" y="100"/>
                </a:lnTo>
                <a:lnTo>
                  <a:pt x="106" y="88"/>
                </a:lnTo>
                <a:lnTo>
                  <a:pt x="106" y="88"/>
                </a:lnTo>
                <a:lnTo>
                  <a:pt x="104" y="86"/>
                </a:lnTo>
                <a:lnTo>
                  <a:pt x="104" y="86"/>
                </a:lnTo>
                <a:lnTo>
                  <a:pt x="110" y="82"/>
                </a:lnTo>
                <a:lnTo>
                  <a:pt x="110" y="82"/>
                </a:lnTo>
                <a:lnTo>
                  <a:pt x="114" y="80"/>
                </a:lnTo>
                <a:lnTo>
                  <a:pt x="114" y="80"/>
                </a:lnTo>
                <a:lnTo>
                  <a:pt x="118" y="78"/>
                </a:lnTo>
                <a:lnTo>
                  <a:pt x="120" y="76"/>
                </a:lnTo>
                <a:lnTo>
                  <a:pt x="120" y="76"/>
                </a:lnTo>
                <a:lnTo>
                  <a:pt x="126" y="70"/>
                </a:lnTo>
                <a:lnTo>
                  <a:pt x="126" y="70"/>
                </a:lnTo>
                <a:lnTo>
                  <a:pt x="126" y="82"/>
                </a:lnTo>
                <a:lnTo>
                  <a:pt x="126" y="82"/>
                </a:lnTo>
                <a:lnTo>
                  <a:pt x="126" y="100"/>
                </a:lnTo>
                <a:lnTo>
                  <a:pt x="126" y="100"/>
                </a:lnTo>
                <a:lnTo>
                  <a:pt x="124" y="128"/>
                </a:lnTo>
                <a:lnTo>
                  <a:pt x="124" y="128"/>
                </a:lnTo>
                <a:lnTo>
                  <a:pt x="124" y="146"/>
                </a:lnTo>
                <a:lnTo>
                  <a:pt x="126" y="160"/>
                </a:lnTo>
                <a:lnTo>
                  <a:pt x="126" y="160"/>
                </a:lnTo>
                <a:lnTo>
                  <a:pt x="130" y="172"/>
                </a:lnTo>
                <a:lnTo>
                  <a:pt x="136" y="184"/>
                </a:lnTo>
                <a:lnTo>
                  <a:pt x="136" y="184"/>
                </a:lnTo>
                <a:lnTo>
                  <a:pt x="140" y="188"/>
                </a:lnTo>
                <a:lnTo>
                  <a:pt x="142" y="192"/>
                </a:lnTo>
                <a:lnTo>
                  <a:pt x="142" y="192"/>
                </a:lnTo>
                <a:lnTo>
                  <a:pt x="152" y="202"/>
                </a:lnTo>
                <a:lnTo>
                  <a:pt x="152" y="202"/>
                </a:lnTo>
                <a:lnTo>
                  <a:pt x="150" y="204"/>
                </a:lnTo>
                <a:lnTo>
                  <a:pt x="152" y="206"/>
                </a:lnTo>
                <a:lnTo>
                  <a:pt x="152" y="206"/>
                </a:lnTo>
                <a:lnTo>
                  <a:pt x="156" y="208"/>
                </a:lnTo>
                <a:lnTo>
                  <a:pt x="156" y="208"/>
                </a:lnTo>
                <a:lnTo>
                  <a:pt x="156" y="212"/>
                </a:lnTo>
                <a:lnTo>
                  <a:pt x="156" y="212"/>
                </a:lnTo>
                <a:lnTo>
                  <a:pt x="150" y="216"/>
                </a:lnTo>
                <a:lnTo>
                  <a:pt x="150" y="216"/>
                </a:lnTo>
                <a:close/>
                <a:moveTo>
                  <a:pt x="174" y="232"/>
                </a:moveTo>
                <a:lnTo>
                  <a:pt x="174" y="232"/>
                </a:lnTo>
                <a:lnTo>
                  <a:pt x="174" y="232"/>
                </a:lnTo>
                <a:lnTo>
                  <a:pt x="174" y="232"/>
                </a:lnTo>
                <a:lnTo>
                  <a:pt x="172" y="232"/>
                </a:lnTo>
                <a:lnTo>
                  <a:pt x="172" y="232"/>
                </a:lnTo>
                <a:lnTo>
                  <a:pt x="172" y="232"/>
                </a:lnTo>
                <a:lnTo>
                  <a:pt x="172" y="232"/>
                </a:lnTo>
                <a:lnTo>
                  <a:pt x="172" y="232"/>
                </a:lnTo>
                <a:lnTo>
                  <a:pt x="166" y="224"/>
                </a:lnTo>
                <a:lnTo>
                  <a:pt x="166" y="224"/>
                </a:lnTo>
                <a:lnTo>
                  <a:pt x="158" y="214"/>
                </a:lnTo>
                <a:lnTo>
                  <a:pt x="158" y="214"/>
                </a:lnTo>
                <a:lnTo>
                  <a:pt x="158" y="212"/>
                </a:lnTo>
                <a:lnTo>
                  <a:pt x="158" y="212"/>
                </a:lnTo>
                <a:lnTo>
                  <a:pt x="170" y="222"/>
                </a:lnTo>
                <a:lnTo>
                  <a:pt x="170" y="222"/>
                </a:lnTo>
                <a:lnTo>
                  <a:pt x="176" y="232"/>
                </a:lnTo>
                <a:lnTo>
                  <a:pt x="176" y="232"/>
                </a:lnTo>
                <a:lnTo>
                  <a:pt x="174" y="232"/>
                </a:lnTo>
                <a:lnTo>
                  <a:pt x="174" y="232"/>
                </a:lnTo>
                <a:close/>
                <a:moveTo>
                  <a:pt x="192" y="172"/>
                </a:moveTo>
                <a:lnTo>
                  <a:pt x="192" y="172"/>
                </a:lnTo>
                <a:lnTo>
                  <a:pt x="190" y="178"/>
                </a:lnTo>
                <a:lnTo>
                  <a:pt x="190" y="178"/>
                </a:lnTo>
                <a:lnTo>
                  <a:pt x="188" y="182"/>
                </a:lnTo>
                <a:lnTo>
                  <a:pt x="188" y="182"/>
                </a:lnTo>
                <a:lnTo>
                  <a:pt x="188" y="184"/>
                </a:lnTo>
                <a:lnTo>
                  <a:pt x="188" y="184"/>
                </a:lnTo>
                <a:lnTo>
                  <a:pt x="186" y="186"/>
                </a:lnTo>
                <a:lnTo>
                  <a:pt x="186" y="184"/>
                </a:lnTo>
                <a:lnTo>
                  <a:pt x="186" y="184"/>
                </a:lnTo>
                <a:lnTo>
                  <a:pt x="186" y="180"/>
                </a:lnTo>
                <a:lnTo>
                  <a:pt x="186" y="180"/>
                </a:lnTo>
                <a:lnTo>
                  <a:pt x="186" y="174"/>
                </a:lnTo>
                <a:lnTo>
                  <a:pt x="186" y="174"/>
                </a:lnTo>
                <a:lnTo>
                  <a:pt x="186" y="168"/>
                </a:lnTo>
                <a:lnTo>
                  <a:pt x="186" y="168"/>
                </a:lnTo>
                <a:lnTo>
                  <a:pt x="186" y="164"/>
                </a:lnTo>
                <a:lnTo>
                  <a:pt x="186" y="164"/>
                </a:lnTo>
                <a:lnTo>
                  <a:pt x="188" y="162"/>
                </a:lnTo>
                <a:lnTo>
                  <a:pt x="188" y="162"/>
                </a:lnTo>
                <a:lnTo>
                  <a:pt x="190" y="164"/>
                </a:lnTo>
                <a:lnTo>
                  <a:pt x="190" y="164"/>
                </a:lnTo>
                <a:lnTo>
                  <a:pt x="194" y="168"/>
                </a:lnTo>
                <a:lnTo>
                  <a:pt x="194" y="168"/>
                </a:lnTo>
                <a:lnTo>
                  <a:pt x="194" y="170"/>
                </a:lnTo>
                <a:lnTo>
                  <a:pt x="194" y="170"/>
                </a:lnTo>
                <a:lnTo>
                  <a:pt x="192" y="172"/>
                </a:lnTo>
                <a:lnTo>
                  <a:pt x="192" y="17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fontAlgn="auto">
              <a:spcBef>
                <a:spcPts val="0"/>
              </a:spcBef>
              <a:spcAft>
                <a:spcPts val="0"/>
              </a:spcAft>
              <a:defRPr/>
            </a:pPr>
            <a:endParaRPr lang="en-US">
              <a:solidFill>
                <a:prstClr val="black"/>
              </a:solidFill>
              <a:latin typeface="Calibri"/>
              <a:ea typeface="+mn-ea"/>
            </a:endParaRPr>
          </a:p>
        </p:txBody>
      </p:sp>
      <p:sp>
        <p:nvSpPr>
          <p:cNvPr id="13" name="Hộp_Văn_Bản 12"/>
          <p:cNvSpPr txBox="1"/>
          <p:nvPr/>
        </p:nvSpPr>
        <p:spPr>
          <a:xfrm>
            <a:off x="3751263" y="188913"/>
            <a:ext cx="1600200" cy="522287"/>
          </a:xfrm>
          <a:prstGeom prst="rect">
            <a:avLst/>
          </a:prstGeom>
          <a:noFill/>
        </p:spPr>
        <p:txBody>
          <a:bodyPr wrap="none">
            <a:spAutoFit/>
          </a:bodyPr>
          <a:lstStyle/>
          <a:p>
            <a:pPr>
              <a:defRPr/>
            </a:pPr>
            <a:r>
              <a:rPr lang="en-US" sz="2800" b="1">
                <a:solidFill>
                  <a:schemeClr val="tx1">
                    <a:lumMod val="75000"/>
                    <a:lumOff val="25000"/>
                  </a:schemeClr>
                </a:solidFill>
                <a:latin typeface="Arial" pitchFamily="34" charset="0"/>
              </a:rPr>
              <a:t>TIÊU ĐỀ</a:t>
            </a:r>
          </a:p>
        </p:txBody>
      </p:sp>
      <p:pic>
        <p:nvPicPr>
          <p:cNvPr id="5122" name="Picture 2" descr="Ngẫn ngơ với bộ hình nền Powerpoint về hoa Cúc tuyệ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73163"/>
            <a:ext cx="9160068" cy="80311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6" y="-1173164"/>
            <a:ext cx="9143998" cy="803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95749"/>
            <a:ext cx="4443858" cy="66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327272"/>
            <a:ext cx="4176464" cy="714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530"/>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786" y="980728"/>
            <a:ext cx="432048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088" y="980729"/>
            <a:ext cx="4176464"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75656" y="124048"/>
            <a:ext cx="7416824" cy="369332"/>
          </a:xfrm>
          <a:prstGeom prst="rect">
            <a:avLst/>
          </a:prstGeom>
        </p:spPr>
        <p:txBody>
          <a:bodyPr wrap="square">
            <a:spAutoFit/>
          </a:bodyPr>
          <a:lstStyle/>
          <a:p>
            <a:pPr algn="ctr"/>
            <a:r>
              <a:rPr lang="en-US" dirty="0" smtClean="0">
                <a:solidFill>
                  <a:srgbClr val="FF0000"/>
                </a:solidFill>
              </a:rPr>
              <a:t>Ý </a:t>
            </a:r>
            <a:r>
              <a:rPr lang="en-US" dirty="0" err="1" smtClean="0">
                <a:solidFill>
                  <a:srgbClr val="FF0000"/>
                </a:solidFill>
              </a:rPr>
              <a:t>thức</a:t>
            </a:r>
            <a:r>
              <a:rPr lang="en-US" dirty="0" smtClean="0">
                <a:solidFill>
                  <a:srgbClr val="FF0000"/>
                </a:solidFill>
              </a:rPr>
              <a:t> </a:t>
            </a:r>
            <a:r>
              <a:rPr lang="en-US" dirty="0" err="1" smtClean="0">
                <a:solidFill>
                  <a:srgbClr val="FF0000"/>
                </a:solidFill>
              </a:rPr>
              <a:t>cộng</a:t>
            </a:r>
            <a:r>
              <a:rPr lang="en-US" dirty="0" smtClean="0">
                <a:solidFill>
                  <a:srgbClr val="FF0000"/>
                </a:solidFill>
              </a:rPr>
              <a:t> </a:t>
            </a:r>
            <a:r>
              <a:rPr lang="en-US" dirty="0" err="1" smtClean="0">
                <a:solidFill>
                  <a:srgbClr val="FF0000"/>
                </a:solidFill>
              </a:rPr>
              <a:t>đồng</a:t>
            </a:r>
            <a:endParaRPr lang="en-US" dirty="0">
              <a:solidFill>
                <a:srgbClr val="FF0000"/>
              </a:solidFill>
            </a:endParaRPr>
          </a:p>
        </p:txBody>
      </p:sp>
      <p:pic>
        <p:nvPicPr>
          <p:cNvPr id="133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0" y="91530"/>
            <a:ext cx="8953067" cy="88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3430" y="203643"/>
            <a:ext cx="8953067" cy="646331"/>
          </a:xfrm>
          <a:prstGeom prst="rect">
            <a:avLst/>
          </a:prstGeom>
        </p:spPr>
        <p:txBody>
          <a:bodyPr wrap="square">
            <a:spAutoFit/>
          </a:bodyPr>
          <a:lstStyle/>
          <a:p>
            <a:pPr algn="ctr"/>
            <a:r>
              <a:rPr lang="en-US" sz="3600" dirty="0" smtClean="0">
                <a:solidFill>
                  <a:srgbClr val="FF0000"/>
                </a:solidFill>
              </a:rPr>
              <a:t>Ý </a:t>
            </a:r>
            <a:r>
              <a:rPr lang="en-US" sz="3600" dirty="0" err="1" smtClean="0">
                <a:solidFill>
                  <a:srgbClr val="FF0000"/>
                </a:solidFill>
              </a:rPr>
              <a:t>thức</a:t>
            </a:r>
            <a:r>
              <a:rPr lang="en-US" sz="3600" dirty="0" smtClean="0">
                <a:solidFill>
                  <a:srgbClr val="FF0000"/>
                </a:solidFill>
              </a:rPr>
              <a:t> </a:t>
            </a:r>
            <a:r>
              <a:rPr lang="en-US" sz="3600" dirty="0" err="1" smtClean="0">
                <a:solidFill>
                  <a:srgbClr val="FF0000"/>
                </a:solidFill>
              </a:rPr>
              <a:t>cộng</a:t>
            </a:r>
            <a:r>
              <a:rPr lang="en-US" sz="3600" dirty="0" smtClean="0">
                <a:solidFill>
                  <a:srgbClr val="FF0000"/>
                </a:solidFill>
              </a:rPr>
              <a:t> </a:t>
            </a:r>
            <a:r>
              <a:rPr lang="en-US" sz="3600" dirty="0" err="1" smtClean="0">
                <a:solidFill>
                  <a:srgbClr val="FF0000"/>
                </a:solidFill>
              </a:rPr>
              <a:t>đồng</a:t>
            </a:r>
            <a:endParaRPr lang="en-US" sz="3600" dirty="0">
              <a:solidFill>
                <a:srgbClr val="FF0000"/>
              </a:solidFill>
            </a:endParaRPr>
          </a:p>
        </p:txBody>
      </p:sp>
    </p:spTree>
    <p:extLst>
      <p:ext uri="{BB962C8B-B14F-4D97-AF65-F5344CB8AC3E}">
        <p14:creationId xmlns:p14="http://schemas.microsoft.com/office/powerpoint/2010/main" val="383132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_Văn_Bản 7"/>
          <p:cNvSpPr txBox="1"/>
          <p:nvPr/>
        </p:nvSpPr>
        <p:spPr>
          <a:xfrm>
            <a:off x="3419872" y="1484784"/>
            <a:ext cx="5254625" cy="1200150"/>
          </a:xfrm>
          <a:prstGeom prst="rect">
            <a:avLst/>
          </a:prstGeom>
          <a:noFill/>
        </p:spPr>
        <p:txBody>
          <a:bodyPr>
            <a:spAutoFit/>
          </a:bodyPr>
          <a:lstStyle/>
          <a:p>
            <a:pPr algn="r">
              <a:defRPr/>
            </a:pPr>
            <a:r>
              <a:rPr lang="en-US" sz="3600" b="1" dirty="0">
                <a:solidFill>
                  <a:srgbClr val="FFFFFF"/>
                </a:solidFill>
                <a:effectLst>
                  <a:outerShdw blurRad="50800" dist="50800" algn="l" rotWithShape="0">
                    <a:prstClr val="black"/>
                  </a:outerShdw>
                </a:effectLst>
                <a:latin typeface="Arial" pitchFamily="34" charset="0"/>
              </a:rPr>
              <a:t>"XIN CHÂN THÀNH CẢM ƠN!"</a:t>
            </a: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583" y="404664"/>
            <a:ext cx="8732897"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084859"/>
            <a:ext cx="4752528" cy="2308324"/>
          </a:xfrm>
          <a:prstGeom prst="rect">
            <a:avLst/>
          </a:prstGeom>
        </p:spPr>
        <p:txBody>
          <a:bodyPr wrap="square">
            <a:spAutoFit/>
          </a:bodyPr>
          <a:lstStyle/>
          <a:p>
            <a:pPr algn="ctr">
              <a:defRPr/>
            </a:pPr>
            <a:endParaRPr lang="en-US" sz="3600" b="1" dirty="0" smtClean="0">
              <a:solidFill>
                <a:srgbClr val="00B050"/>
              </a:solidFill>
              <a:effectLst>
                <a:outerShdw blurRad="50800" dist="50800" algn="l" rotWithShape="0">
                  <a:prstClr val="black"/>
                </a:outerShdw>
              </a:effectLst>
              <a:latin typeface="Arial" pitchFamily="34" charset="0"/>
            </a:endParaRPr>
          </a:p>
          <a:p>
            <a:pPr algn="ctr">
              <a:defRPr/>
            </a:pPr>
            <a:endParaRPr lang="en-US" sz="3600" b="1" dirty="0">
              <a:solidFill>
                <a:srgbClr val="00B050"/>
              </a:solidFill>
              <a:effectLst>
                <a:outerShdw blurRad="50800" dist="50800" algn="l" rotWithShape="0">
                  <a:prstClr val="black"/>
                </a:outerShdw>
              </a:effectLst>
              <a:latin typeface="Arial" pitchFamily="34" charset="0"/>
            </a:endParaRPr>
          </a:p>
          <a:p>
            <a:pPr algn="ctr">
              <a:defRPr/>
            </a:pPr>
            <a:r>
              <a:rPr lang="en-US" sz="3600" b="1" dirty="0" smtClean="0">
                <a:solidFill>
                  <a:srgbClr val="00B050"/>
                </a:solidFill>
                <a:effectLst>
                  <a:outerShdw blurRad="50800" dist="50800" algn="l" rotWithShape="0">
                    <a:prstClr val="black"/>
                  </a:outerShdw>
                </a:effectLst>
                <a:latin typeface="Arial" pitchFamily="34" charset="0"/>
              </a:rPr>
              <a:t>"</a:t>
            </a:r>
            <a:r>
              <a:rPr lang="en-US" sz="3600" b="1" dirty="0">
                <a:solidFill>
                  <a:srgbClr val="00B050"/>
                </a:solidFill>
                <a:effectLst>
                  <a:outerShdw blurRad="50800" dist="50800" algn="l" rotWithShape="0">
                    <a:prstClr val="black"/>
                  </a:outerShdw>
                </a:effectLst>
                <a:latin typeface="Arial" pitchFamily="34" charset="0"/>
              </a:rPr>
              <a:t>XIN CHÂN THÀNH CẢM ƠN!"</a:t>
            </a:r>
          </a:p>
        </p:txBody>
      </p:sp>
      <p:sp>
        <p:nvSpPr>
          <p:cNvPr id="3" name="Rectangle 2"/>
          <p:cNvSpPr/>
          <p:nvPr/>
        </p:nvSpPr>
        <p:spPr>
          <a:xfrm>
            <a:off x="251521" y="548680"/>
            <a:ext cx="8422976" cy="1200329"/>
          </a:xfrm>
          <a:prstGeom prst="rect">
            <a:avLst/>
          </a:prstGeom>
        </p:spPr>
        <p:txBody>
          <a:bodyPr wrap="square">
            <a:spAutoFit/>
          </a:bodyPr>
          <a:lstStyle/>
          <a:p>
            <a:pPr algn="ctr">
              <a:defRPr/>
            </a:pPr>
            <a:r>
              <a:rPr lang="en-US" sz="3600" b="1" dirty="0" err="1" smtClean="0">
                <a:solidFill>
                  <a:srgbClr val="00B050"/>
                </a:solidFill>
                <a:effectLst>
                  <a:outerShdw blurRad="50800" dist="50800" algn="l" rotWithShape="0">
                    <a:prstClr val="black"/>
                  </a:outerShdw>
                </a:effectLst>
                <a:latin typeface="Arial" pitchFamily="34" charset="0"/>
              </a:rPr>
              <a:t>Kính</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chúc</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Quý</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Thầy</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Cô</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sức</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khỏe</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và</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thành</a:t>
            </a:r>
            <a:r>
              <a:rPr lang="en-US" sz="3600" b="1" dirty="0" smtClean="0">
                <a:solidFill>
                  <a:srgbClr val="00B050"/>
                </a:solidFill>
                <a:effectLst>
                  <a:outerShdw blurRad="50800" dist="50800" algn="l" rotWithShape="0">
                    <a:prstClr val="black"/>
                  </a:outerShdw>
                </a:effectLst>
                <a:latin typeface="Arial" pitchFamily="34" charset="0"/>
              </a:rPr>
              <a:t> </a:t>
            </a:r>
            <a:r>
              <a:rPr lang="en-US" sz="3600" b="1" dirty="0" err="1" smtClean="0">
                <a:solidFill>
                  <a:srgbClr val="00B050"/>
                </a:solidFill>
                <a:effectLst>
                  <a:outerShdw blurRad="50800" dist="50800" algn="l" rotWithShape="0">
                    <a:prstClr val="black"/>
                  </a:outerShdw>
                </a:effectLst>
                <a:latin typeface="Arial" pitchFamily="34" charset="0"/>
              </a:rPr>
              <a:t>công</a:t>
            </a:r>
            <a:endParaRPr lang="en-US" sz="3600" b="1" dirty="0">
              <a:solidFill>
                <a:srgbClr val="00B050"/>
              </a:solidFill>
              <a:effectLst>
                <a:outerShdw blurRad="50800" dist="50800" algn="l" rotWithShape="0">
                  <a:prstClr val="black"/>
                </a:outerShdw>
              </a:effectLst>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GIỚI THIỆU</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41981"/>
            <a:ext cx="9116918" cy="585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64044" y="3244334"/>
            <a:ext cx="6872394" cy="523220"/>
          </a:xfrm>
          <a:prstGeom prst="rect">
            <a:avLst/>
          </a:prstGeom>
        </p:spPr>
        <p:txBody>
          <a:bodyPr wrap="none">
            <a:spAutoFit/>
          </a:bodyPr>
          <a:lstStyle/>
          <a:p>
            <a:pPr algn="ctr"/>
            <a:r>
              <a:rPr lang="en-US" sz="2800" b="1" dirty="0" smtClean="0"/>
              <a:t>1. </a:t>
            </a:r>
            <a:r>
              <a:rPr lang="en-US" sz="2800" b="1" dirty="0" err="1" smtClean="0"/>
              <a:t>Hình</a:t>
            </a:r>
            <a:r>
              <a:rPr lang="en-US" sz="2800" b="1" dirty="0" smtClean="0"/>
              <a:t> </a:t>
            </a:r>
            <a:r>
              <a:rPr lang="en-US" sz="2800" b="1" dirty="0" err="1" smtClean="0"/>
              <a:t>ảnh</a:t>
            </a:r>
            <a:r>
              <a:rPr lang="en-US" sz="2800" b="1" dirty="0" smtClean="0"/>
              <a:t> vi </a:t>
            </a:r>
            <a:r>
              <a:rPr lang="en-US" sz="2800" b="1" dirty="0" err="1" smtClean="0"/>
              <a:t>rút</a:t>
            </a:r>
            <a:r>
              <a:rPr lang="en-US" sz="2800" b="1" dirty="0" smtClean="0"/>
              <a:t> </a:t>
            </a:r>
            <a:r>
              <a:rPr lang="en-US" sz="2800" b="1" dirty="0" err="1" smtClean="0"/>
              <a:t>Covid</a:t>
            </a:r>
            <a:r>
              <a:rPr lang="en-US" sz="2800" b="1" dirty="0" smtClean="0"/>
              <a:t> – 19 </a:t>
            </a:r>
            <a:r>
              <a:rPr lang="en-US" sz="2800" b="1" dirty="0" err="1" smtClean="0"/>
              <a:t>trong</a:t>
            </a:r>
            <a:r>
              <a:rPr lang="en-US" sz="2800" b="1" dirty="0" smtClean="0"/>
              <a:t> </a:t>
            </a:r>
            <a:r>
              <a:rPr lang="en-US" sz="2800" b="1" dirty="0" err="1" smtClean="0"/>
              <a:t>phổi</a:t>
            </a:r>
            <a:endParaRPr lang="en-US" sz="2800" dirty="0"/>
          </a:p>
        </p:txBody>
      </p:sp>
      <p:sp>
        <p:nvSpPr>
          <p:cNvPr id="6" name="Rectangle 5"/>
          <p:cNvSpPr/>
          <p:nvPr/>
        </p:nvSpPr>
        <p:spPr>
          <a:xfrm>
            <a:off x="1416035" y="4295328"/>
            <a:ext cx="6333785" cy="523220"/>
          </a:xfrm>
          <a:prstGeom prst="rect">
            <a:avLst/>
          </a:prstGeom>
        </p:spPr>
        <p:txBody>
          <a:bodyPr wrap="none">
            <a:spAutoFit/>
          </a:bodyPr>
          <a:lstStyle/>
          <a:p>
            <a:pPr algn="just"/>
            <a:r>
              <a:rPr lang="en-US" sz="2800" b="1" dirty="0" smtClean="0"/>
              <a:t>3. </a:t>
            </a:r>
            <a:r>
              <a:rPr lang="en-US" sz="2800" b="1" dirty="0" err="1" smtClean="0"/>
              <a:t>Nguồn</a:t>
            </a:r>
            <a:r>
              <a:rPr lang="en-US" sz="2800" b="1" dirty="0" smtClean="0"/>
              <a:t> </a:t>
            </a:r>
            <a:r>
              <a:rPr lang="en-US" sz="2800" b="1" dirty="0" err="1"/>
              <a:t>lây</a:t>
            </a:r>
            <a:r>
              <a:rPr lang="en-US" sz="2800" b="1" dirty="0"/>
              <a:t> </a:t>
            </a:r>
            <a:r>
              <a:rPr lang="en-US" sz="2800" b="1" dirty="0" err="1"/>
              <a:t>nhiễm</a:t>
            </a:r>
            <a:r>
              <a:rPr lang="en-US" sz="2800" b="1" dirty="0"/>
              <a:t> </a:t>
            </a:r>
            <a:r>
              <a:rPr lang="en-US" sz="2800" b="1" dirty="0" err="1" smtClean="0"/>
              <a:t>Covid</a:t>
            </a:r>
            <a:r>
              <a:rPr lang="en-US" sz="2800" b="1" dirty="0" smtClean="0"/>
              <a:t> - 19 </a:t>
            </a:r>
            <a:r>
              <a:rPr lang="en-US" sz="2800" b="1" dirty="0" err="1"/>
              <a:t>là</a:t>
            </a:r>
            <a:r>
              <a:rPr lang="en-US" sz="2800" b="1" dirty="0"/>
              <a:t> </a:t>
            </a:r>
            <a:r>
              <a:rPr lang="en-US" sz="2800" b="1" dirty="0" err="1"/>
              <a:t>gì</a:t>
            </a:r>
            <a:r>
              <a:rPr lang="en-US" sz="2800" b="1" dirty="0"/>
              <a:t>?</a:t>
            </a:r>
            <a:endParaRPr lang="en-US" sz="2800" dirty="0"/>
          </a:p>
        </p:txBody>
      </p:sp>
      <p:sp>
        <p:nvSpPr>
          <p:cNvPr id="7" name="Rectangle 6"/>
          <p:cNvSpPr/>
          <p:nvPr/>
        </p:nvSpPr>
        <p:spPr>
          <a:xfrm>
            <a:off x="1760038" y="3748426"/>
            <a:ext cx="5256584" cy="523220"/>
          </a:xfrm>
          <a:prstGeom prst="rect">
            <a:avLst/>
          </a:prstGeom>
        </p:spPr>
        <p:txBody>
          <a:bodyPr wrap="square">
            <a:spAutoFit/>
          </a:bodyPr>
          <a:lstStyle/>
          <a:p>
            <a:pPr algn="ctr"/>
            <a:r>
              <a:rPr lang="en-US" sz="2800" b="1" dirty="0" smtClean="0">
                <a:solidFill>
                  <a:srgbClr val="FF0000"/>
                </a:solidFill>
              </a:rPr>
              <a:t>2. </a:t>
            </a:r>
            <a:r>
              <a:rPr lang="en-US" sz="2800" b="1" dirty="0" err="1" smtClean="0">
                <a:solidFill>
                  <a:srgbClr val="FF0000"/>
                </a:solidFill>
              </a:rPr>
              <a:t>Thời</a:t>
            </a:r>
            <a:r>
              <a:rPr lang="en-US" sz="2800" b="1" dirty="0" smtClean="0">
                <a:solidFill>
                  <a:srgbClr val="FF0000"/>
                </a:solidFill>
              </a:rPr>
              <a:t> </a:t>
            </a:r>
            <a:r>
              <a:rPr lang="en-US" sz="2800" b="1" dirty="0" err="1" smtClean="0">
                <a:solidFill>
                  <a:srgbClr val="FF0000"/>
                </a:solidFill>
              </a:rPr>
              <a:t>gian</a:t>
            </a:r>
            <a:r>
              <a:rPr lang="en-US" sz="2800" b="1" dirty="0" smtClean="0">
                <a:solidFill>
                  <a:srgbClr val="FF0000"/>
                </a:solidFill>
              </a:rPr>
              <a:t> </a:t>
            </a:r>
            <a:r>
              <a:rPr lang="en-US" sz="2800" b="1" dirty="0" err="1" smtClean="0">
                <a:solidFill>
                  <a:srgbClr val="FF0000"/>
                </a:solidFill>
              </a:rPr>
              <a:t>sống</a:t>
            </a:r>
            <a:r>
              <a:rPr lang="en-US" sz="2800" b="1" dirty="0" smtClean="0">
                <a:solidFill>
                  <a:srgbClr val="FF0000"/>
                </a:solidFill>
              </a:rPr>
              <a:t> </a:t>
            </a:r>
            <a:r>
              <a:rPr lang="en-US" sz="2800" b="1" dirty="0" err="1" smtClean="0">
                <a:solidFill>
                  <a:srgbClr val="FF0000"/>
                </a:solidFill>
              </a:rPr>
              <a:t>Covid</a:t>
            </a:r>
            <a:r>
              <a:rPr lang="en-US" sz="2800" b="1" dirty="0" smtClean="0">
                <a:solidFill>
                  <a:srgbClr val="FF0000"/>
                </a:solidFill>
              </a:rPr>
              <a:t> – 19</a:t>
            </a:r>
            <a:endParaRPr lang="en-US" sz="2800" dirty="0">
              <a:solidFill>
                <a:srgbClr val="FF0000"/>
              </a:solidFill>
            </a:endParaRPr>
          </a:p>
        </p:txBody>
      </p:sp>
      <p:sp>
        <p:nvSpPr>
          <p:cNvPr id="5" name="Rectangle 4"/>
          <p:cNvSpPr/>
          <p:nvPr/>
        </p:nvSpPr>
        <p:spPr>
          <a:xfrm>
            <a:off x="226445" y="4941168"/>
            <a:ext cx="8712968" cy="523220"/>
          </a:xfrm>
          <a:prstGeom prst="rect">
            <a:avLst/>
          </a:prstGeom>
        </p:spPr>
        <p:txBody>
          <a:bodyPr wrap="square">
            <a:spAutoFit/>
          </a:bodyPr>
          <a:lstStyle/>
          <a:p>
            <a:r>
              <a:rPr lang="en-US" sz="2800" b="1" dirty="0" smtClean="0">
                <a:solidFill>
                  <a:srgbClr val="FF0000"/>
                </a:solidFill>
              </a:rPr>
              <a:t>4. </a:t>
            </a:r>
            <a:r>
              <a:rPr lang="en-US" sz="2800" b="1" dirty="0" err="1" smtClean="0">
                <a:solidFill>
                  <a:srgbClr val="FF0000"/>
                </a:solidFill>
              </a:rPr>
              <a:t>Khi</a:t>
            </a:r>
            <a:r>
              <a:rPr lang="en-US" sz="2800" b="1" dirty="0" smtClean="0">
                <a:solidFill>
                  <a:srgbClr val="FF0000"/>
                </a:solidFill>
              </a:rPr>
              <a:t> </a:t>
            </a:r>
            <a:r>
              <a:rPr lang="en-US" sz="2800" b="1" dirty="0" err="1" smtClean="0">
                <a:solidFill>
                  <a:srgbClr val="FF0000"/>
                </a:solidFill>
              </a:rPr>
              <a:t>nào</a:t>
            </a:r>
            <a:r>
              <a:rPr lang="en-US" sz="2800" b="1" dirty="0" smtClean="0">
                <a:solidFill>
                  <a:srgbClr val="FF0000"/>
                </a:solidFill>
              </a:rPr>
              <a:t> </a:t>
            </a:r>
            <a:r>
              <a:rPr lang="en-US" sz="2800" b="1" dirty="0" err="1" smtClean="0">
                <a:solidFill>
                  <a:srgbClr val="FF0000"/>
                </a:solidFill>
              </a:rPr>
              <a:t>người</a:t>
            </a:r>
            <a:r>
              <a:rPr lang="en-US" sz="2800" b="1" dirty="0" smtClean="0">
                <a:solidFill>
                  <a:srgbClr val="FF0000"/>
                </a:solidFill>
              </a:rPr>
              <a:t> </a:t>
            </a:r>
            <a:r>
              <a:rPr lang="en-US" sz="2800" b="1" dirty="0" err="1">
                <a:solidFill>
                  <a:srgbClr val="FF0000"/>
                </a:solidFill>
              </a:rPr>
              <a:t>lây</a:t>
            </a:r>
            <a:r>
              <a:rPr lang="en-US" sz="2800" b="1" dirty="0">
                <a:solidFill>
                  <a:srgbClr val="FF0000"/>
                </a:solidFill>
              </a:rPr>
              <a:t> </a:t>
            </a:r>
            <a:r>
              <a:rPr lang="en-US" sz="2800" b="1" dirty="0" err="1">
                <a:solidFill>
                  <a:srgbClr val="FF0000"/>
                </a:solidFill>
              </a:rPr>
              <a:t>nhiễm</a:t>
            </a:r>
            <a:r>
              <a:rPr lang="en-US" sz="2800" b="1" dirty="0">
                <a:solidFill>
                  <a:srgbClr val="FF0000"/>
                </a:solidFill>
              </a:rPr>
              <a:t> </a:t>
            </a:r>
            <a:r>
              <a:rPr lang="en-US" sz="2800" b="1" dirty="0" err="1" smtClean="0">
                <a:solidFill>
                  <a:srgbClr val="FF0000"/>
                </a:solidFill>
              </a:rPr>
              <a:t>Covid</a:t>
            </a:r>
            <a:r>
              <a:rPr lang="en-US" sz="2800" b="1" dirty="0" smtClean="0">
                <a:solidFill>
                  <a:srgbClr val="FF0000"/>
                </a:solidFill>
              </a:rPr>
              <a:t> – 19 </a:t>
            </a:r>
            <a:r>
              <a:rPr lang="en-US" sz="2800" b="1" dirty="0" err="1" smtClean="0">
                <a:solidFill>
                  <a:srgbClr val="FF0000"/>
                </a:solidFill>
              </a:rPr>
              <a:t>lây</a:t>
            </a:r>
            <a:r>
              <a:rPr lang="en-US" sz="2800" b="1" dirty="0" smtClean="0">
                <a:solidFill>
                  <a:srgbClr val="FF0000"/>
                </a:solidFill>
              </a:rPr>
              <a:t> </a:t>
            </a:r>
            <a:r>
              <a:rPr lang="en-US" sz="2800" b="1" dirty="0" err="1" smtClean="0">
                <a:solidFill>
                  <a:srgbClr val="FF0000"/>
                </a:solidFill>
              </a:rPr>
              <a:t>truyền</a:t>
            </a:r>
            <a:r>
              <a:rPr lang="en-US" sz="2800" b="1" dirty="0" smtClean="0">
                <a:solidFill>
                  <a:srgbClr val="FF0000"/>
                </a:solidFill>
              </a:rPr>
              <a:t>?</a:t>
            </a:r>
            <a:endParaRPr lang="en-US" sz="2800" dirty="0">
              <a:solidFill>
                <a:srgbClr val="FF0000"/>
              </a:solidFill>
            </a:endParaRPr>
          </a:p>
        </p:txBody>
      </p:sp>
      <p:sp>
        <p:nvSpPr>
          <p:cNvPr id="10" name="Rectangle 9"/>
          <p:cNvSpPr/>
          <p:nvPr/>
        </p:nvSpPr>
        <p:spPr>
          <a:xfrm>
            <a:off x="1529214" y="5532032"/>
            <a:ext cx="5718233" cy="523220"/>
          </a:xfrm>
          <a:prstGeom prst="rect">
            <a:avLst/>
          </a:prstGeom>
        </p:spPr>
        <p:txBody>
          <a:bodyPr wrap="square">
            <a:spAutoFit/>
          </a:bodyPr>
          <a:lstStyle/>
          <a:p>
            <a:r>
              <a:rPr lang="en-US" sz="2800" b="1" dirty="0" smtClean="0"/>
              <a:t>5. </a:t>
            </a:r>
            <a:r>
              <a:rPr lang="en-US" sz="2800" b="1" dirty="0" err="1" smtClean="0"/>
              <a:t>Cách</a:t>
            </a:r>
            <a:r>
              <a:rPr lang="en-US" sz="2800" b="1" dirty="0" smtClean="0"/>
              <a:t> </a:t>
            </a:r>
            <a:r>
              <a:rPr lang="en-US" sz="2800" b="1" dirty="0" err="1" smtClean="0"/>
              <a:t>phòng</a:t>
            </a:r>
            <a:r>
              <a:rPr lang="en-US" sz="2800" b="1" dirty="0" smtClean="0"/>
              <a:t> </a:t>
            </a:r>
            <a:r>
              <a:rPr lang="en-US" sz="2800" b="1" dirty="0" err="1" smtClean="0"/>
              <a:t>bệnh</a:t>
            </a:r>
            <a:r>
              <a:rPr lang="en-US" sz="2800" b="1" dirty="0" smtClean="0"/>
              <a:t> </a:t>
            </a:r>
            <a:r>
              <a:rPr lang="en-US" sz="2800" b="1" dirty="0" err="1" smtClean="0"/>
              <a:t>Covid</a:t>
            </a:r>
            <a:r>
              <a:rPr lang="en-US" sz="2800" b="1" dirty="0" smtClean="0"/>
              <a:t> – 19</a:t>
            </a:r>
            <a:endParaRPr lang="en-US" sz="2800" dirty="0"/>
          </a:p>
        </p:txBody>
      </p:sp>
      <p:sp>
        <p:nvSpPr>
          <p:cNvPr id="8" name="Rectangle 7"/>
          <p:cNvSpPr/>
          <p:nvPr/>
        </p:nvSpPr>
        <p:spPr>
          <a:xfrm>
            <a:off x="2195736" y="6237312"/>
            <a:ext cx="3658374" cy="523220"/>
          </a:xfrm>
          <a:prstGeom prst="rect">
            <a:avLst/>
          </a:prstGeom>
        </p:spPr>
        <p:txBody>
          <a:bodyPr wrap="none">
            <a:spAutoFit/>
          </a:bodyPr>
          <a:lstStyle/>
          <a:p>
            <a:r>
              <a:rPr lang="en-US" sz="2800" b="1" dirty="0" smtClean="0">
                <a:solidFill>
                  <a:srgbClr val="FF0000"/>
                </a:solidFill>
              </a:rPr>
              <a:t>6. Ý </a:t>
            </a:r>
            <a:r>
              <a:rPr lang="en-US" sz="2800" b="1" dirty="0" err="1" smtClean="0">
                <a:solidFill>
                  <a:srgbClr val="FF0000"/>
                </a:solidFill>
              </a:rPr>
              <a:t>thức</a:t>
            </a:r>
            <a:r>
              <a:rPr lang="en-US" sz="2800" b="1" dirty="0" smtClean="0">
                <a:solidFill>
                  <a:srgbClr val="FF0000"/>
                </a:solidFill>
              </a:rPr>
              <a:t> </a:t>
            </a:r>
            <a:r>
              <a:rPr lang="en-US" sz="2800" b="1" dirty="0" err="1" smtClean="0">
                <a:solidFill>
                  <a:srgbClr val="FF0000"/>
                </a:solidFill>
              </a:rPr>
              <a:t>cộng</a:t>
            </a:r>
            <a:r>
              <a:rPr lang="en-US" sz="2800" b="1" dirty="0" smtClean="0">
                <a:solidFill>
                  <a:srgbClr val="FF0000"/>
                </a:solidFill>
              </a:rPr>
              <a:t> </a:t>
            </a:r>
            <a:r>
              <a:rPr lang="en-US" sz="2800" b="1" dirty="0" err="1" smtClean="0">
                <a:solidFill>
                  <a:srgbClr val="FF0000"/>
                </a:solidFill>
              </a:rPr>
              <a:t>đồng</a:t>
            </a:r>
            <a:endParaRPr lang="en-US" sz="2800" dirty="0">
              <a:solidFill>
                <a:srgbClr val="FF0000"/>
              </a:solidFill>
            </a:endParaRPr>
          </a:p>
        </p:txBody>
      </p:sp>
    </p:spTree>
    <p:extLst>
      <p:ext uri="{BB962C8B-B14F-4D97-AF65-F5344CB8AC3E}">
        <p14:creationId xmlns:p14="http://schemas.microsoft.com/office/powerpoint/2010/main" val="3435205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lstStyle/>
          <a:p>
            <a:r>
              <a:rPr lang="en-US" dirty="0" smtClean="0"/>
              <a:t/>
            </a:r>
            <a:br>
              <a:rPr lang="en-US" dirty="0" smtClean="0"/>
            </a:br>
            <a:r>
              <a:rPr lang="vi-VN" dirty="0" smtClean="0"/>
              <a:t>Đặc </a:t>
            </a:r>
            <a:r>
              <a:rPr lang="vi-VN" dirty="0"/>
              <a:t>điểm hình ảnh </a:t>
            </a:r>
            <a:r>
              <a:rPr lang="vi-VN" dirty="0" smtClean="0"/>
              <a:t>X-quang</a:t>
            </a:r>
            <a:r>
              <a:rPr lang="en-US" dirty="0" smtClean="0"/>
              <a:t/>
            </a:r>
            <a:br>
              <a:rPr lang="en-US" dirty="0" smtClean="0"/>
            </a:br>
            <a:r>
              <a:rPr lang="vi-VN" dirty="0" smtClean="0"/>
              <a:t> </a:t>
            </a:r>
            <a:r>
              <a:rPr lang="vi-VN" dirty="0"/>
              <a:t>viêm phổi do virus </a:t>
            </a:r>
            <a:r>
              <a:rPr lang="en-US" dirty="0" err="1" smtClean="0"/>
              <a:t>Covid</a:t>
            </a:r>
            <a:r>
              <a:rPr lang="en-US" dirty="0" smtClean="0"/>
              <a:t> - 19</a:t>
            </a:r>
            <a:r>
              <a:rPr lang="vi-VN" dirty="0"/>
              <a:t/>
            </a:r>
            <a:br>
              <a:rPr lang="vi-VN" dirty="0"/>
            </a:b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484784"/>
            <a:ext cx="9144000" cy="562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26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_text"/>
          <p:cNvSpPr txBox="1">
            <a:spLocks/>
          </p:cNvSpPr>
          <p:nvPr/>
        </p:nvSpPr>
        <p:spPr bwMode="gray">
          <a:xfrm>
            <a:off x="987425" y="1716088"/>
            <a:ext cx="4203700" cy="1425575"/>
          </a:xfrm>
          <a:prstGeom prst="rect">
            <a:avLst/>
          </a:prstGeom>
        </p:spPr>
        <p:txBody>
          <a:bodyPr lIns="0" tIns="0" rIns="0" bIns="0" anchor="ctr"/>
          <a:lstStyle/>
          <a:p>
            <a:pPr fontAlgn="auto">
              <a:lnSpc>
                <a:spcPct val="95000"/>
              </a:lnSpc>
              <a:spcBef>
                <a:spcPts val="0"/>
              </a:spcBef>
              <a:spcAft>
                <a:spcPts val="800"/>
              </a:spcAft>
              <a:defRPr/>
            </a:pPr>
            <a:r>
              <a:rPr lang="en-US" b="1" i="1" dirty="0" err="1" smtClean="0">
                <a:solidFill>
                  <a:schemeClr val="tx1">
                    <a:lumMod val="85000"/>
                    <a:lumOff val="15000"/>
                  </a:schemeClr>
                </a:solidFill>
                <a:latin typeface="Times New Roman" pitchFamily="18" charset="0"/>
                <a:cs typeface="Times New Roman" pitchFamily="18" charset="0"/>
              </a:rPr>
              <a:t>BlogCongDong.Com</a:t>
            </a:r>
            <a:r>
              <a:rPr lang="en-US" b="1" i="1" dirty="0" smtClean="0">
                <a:solidFill>
                  <a:schemeClr val="tx1">
                    <a:lumMod val="85000"/>
                    <a:lumOff val="15000"/>
                  </a:schemeClr>
                </a:solidFill>
                <a:latin typeface="Times New Roman" pitchFamily="18" charset="0"/>
                <a:cs typeface="Times New Roman" pitchFamily="18" charset="0"/>
              </a:rPr>
              <a:t> </a:t>
            </a:r>
            <a:r>
              <a:rPr lang="en-US" i="1" dirty="0" smtClean="0">
                <a:solidFill>
                  <a:schemeClr val="tx1">
                    <a:lumMod val="85000"/>
                    <a:lumOff val="15000"/>
                  </a:schemeClr>
                </a:solidFill>
                <a:latin typeface="Times New Roman" pitchFamily="18" charset="0"/>
                <a:cs typeface="Times New Roman" pitchFamily="18" charset="0"/>
              </a:rPr>
              <a:t>chia </a:t>
            </a:r>
            <a:r>
              <a:rPr lang="en-US" i="1" dirty="0" err="1" smtClean="0">
                <a:solidFill>
                  <a:schemeClr val="tx1">
                    <a:lumMod val="85000"/>
                    <a:lumOff val="15000"/>
                  </a:schemeClr>
                </a:solidFill>
                <a:latin typeface="Times New Roman" pitchFamily="18" charset="0"/>
                <a:cs typeface="Times New Roman" pitchFamily="18" charset="0"/>
              </a:rPr>
              <a:t>sẻ</a:t>
            </a:r>
            <a:r>
              <a:rPr lang="en-US" i="1" dirty="0" smtClean="0">
                <a:solidFill>
                  <a:schemeClr val="tx1">
                    <a:lumMod val="85000"/>
                    <a:lumOff val="15000"/>
                  </a:schemeClr>
                </a:solidFill>
                <a:latin typeface="Times New Roman" pitchFamily="18" charset="0"/>
                <a:cs typeface="Times New Roman" pitchFamily="18" charset="0"/>
              </a:rPr>
              <a:t> </a:t>
            </a:r>
            <a:r>
              <a:rPr lang="en-US" i="1" dirty="0" err="1" smtClean="0">
                <a:solidFill>
                  <a:schemeClr val="tx1">
                    <a:lumMod val="85000"/>
                    <a:lumOff val="15000"/>
                  </a:schemeClr>
                </a:solidFill>
                <a:latin typeface="Times New Roman" pitchFamily="18" charset="0"/>
                <a:cs typeface="Times New Roman" pitchFamily="18" charset="0"/>
              </a:rPr>
              <a:t>với</a:t>
            </a:r>
            <a:r>
              <a:rPr lang="en-US" i="1" dirty="0" smtClean="0">
                <a:solidFill>
                  <a:schemeClr val="tx1">
                    <a:lumMod val="85000"/>
                    <a:lumOff val="15000"/>
                  </a:schemeClr>
                </a:solidFill>
                <a:latin typeface="Times New Roman" pitchFamily="18" charset="0"/>
                <a:cs typeface="Times New Roman" pitchFamily="18" charset="0"/>
              </a:rPr>
              <a:t> </a:t>
            </a:r>
            <a:r>
              <a:rPr lang="en-US" i="1" dirty="0" err="1" smtClean="0">
                <a:solidFill>
                  <a:schemeClr val="tx1">
                    <a:lumMod val="85000"/>
                    <a:lumOff val="15000"/>
                  </a:schemeClr>
                </a:solidFill>
                <a:latin typeface="Times New Roman" pitchFamily="18" charset="0"/>
                <a:cs typeface="Times New Roman" pitchFamily="18" charset="0"/>
              </a:rPr>
              <a:t>các</a:t>
            </a:r>
            <a:r>
              <a:rPr lang="en-US" i="1" dirty="0" smtClean="0">
                <a:solidFill>
                  <a:schemeClr val="tx1">
                    <a:lumMod val="85000"/>
                    <a:lumOff val="15000"/>
                  </a:schemeClr>
                </a:solidFill>
                <a:latin typeface="Times New Roman" pitchFamily="18" charset="0"/>
                <a:cs typeface="Times New Roman" pitchFamily="18" charset="0"/>
              </a:rPr>
              <a:t> </a:t>
            </a:r>
            <a:r>
              <a:rPr lang="en-US" i="1" dirty="0" err="1" smtClean="0">
                <a:solidFill>
                  <a:schemeClr val="tx1">
                    <a:lumMod val="85000"/>
                    <a:lumOff val="15000"/>
                  </a:schemeClr>
                </a:solidFill>
                <a:latin typeface="Times New Roman" pitchFamily="18" charset="0"/>
                <a:cs typeface="Times New Roman" pitchFamily="18" charset="0"/>
              </a:rPr>
              <a:t>bạn</a:t>
            </a:r>
            <a:r>
              <a:rPr lang="en-US" i="1" dirty="0" smtClean="0">
                <a:solidFill>
                  <a:schemeClr val="tx1">
                    <a:lumMod val="85000"/>
                    <a:lumOff val="15000"/>
                  </a:schemeClr>
                </a:solidFill>
                <a:latin typeface="Times New Roman" pitchFamily="18" charset="0"/>
                <a:cs typeface="Times New Roman" pitchFamily="18" charset="0"/>
              </a:rPr>
              <a:t> </a:t>
            </a:r>
            <a:r>
              <a:rPr lang="en-US" i="1" dirty="0" err="1" smtClean="0">
                <a:solidFill>
                  <a:schemeClr val="tx1">
                    <a:lumMod val="85000"/>
                    <a:lumOff val="15000"/>
                  </a:schemeClr>
                </a:solidFill>
                <a:latin typeface="Times New Roman" pitchFamily="18" charset="0"/>
                <a:cs typeface="Times New Roman" pitchFamily="18" charset="0"/>
              </a:rPr>
              <a:t>những</a:t>
            </a:r>
            <a:r>
              <a:rPr lang="en-US" i="1" dirty="0" smtClean="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mẫu</a:t>
            </a:r>
            <a:r>
              <a:rPr lang="en-US" i="1" dirty="0">
                <a:solidFill>
                  <a:schemeClr val="tx1">
                    <a:lumMod val="85000"/>
                    <a:lumOff val="15000"/>
                  </a:schemeClr>
                </a:solidFill>
                <a:latin typeface="Times New Roman" pitchFamily="18" charset="0"/>
                <a:cs typeface="Times New Roman" pitchFamily="18" charset="0"/>
              </a:rPr>
              <a:t> PowerPoint </a:t>
            </a:r>
            <a:r>
              <a:rPr lang="en-US" i="1" dirty="0" err="1">
                <a:solidFill>
                  <a:schemeClr val="tx1">
                    <a:lumMod val="85000"/>
                    <a:lumOff val="15000"/>
                  </a:schemeClr>
                </a:solidFill>
                <a:latin typeface="Times New Roman" pitchFamily="18" charset="0"/>
                <a:cs typeface="Times New Roman" pitchFamily="18" charset="0"/>
              </a:rPr>
              <a:t>chuyên</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nghiệp</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nhằm</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đáp</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ứng</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nhu</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cầu</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đông</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đảo</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của</a:t>
            </a:r>
            <a:r>
              <a:rPr lang="en-US" i="1" dirty="0">
                <a:solidFill>
                  <a:schemeClr val="tx1">
                    <a:lumMod val="85000"/>
                    <a:lumOff val="15000"/>
                  </a:schemeClr>
                </a:solidFill>
                <a:latin typeface="Times New Roman" pitchFamily="18" charset="0"/>
                <a:cs typeface="Times New Roman" pitchFamily="18" charset="0"/>
              </a:rPr>
              <a:t> </a:t>
            </a:r>
            <a:r>
              <a:rPr lang="en-US" i="1" dirty="0" err="1">
                <a:solidFill>
                  <a:schemeClr val="tx1">
                    <a:lumMod val="85000"/>
                    <a:lumOff val="15000"/>
                  </a:schemeClr>
                </a:solidFill>
                <a:latin typeface="Times New Roman" pitchFamily="18" charset="0"/>
                <a:cs typeface="Times New Roman" pitchFamily="18" charset="0"/>
              </a:rPr>
              <a:t>cộng</a:t>
            </a:r>
            <a:r>
              <a:rPr lang="en-US" i="1" dirty="0">
                <a:solidFill>
                  <a:schemeClr val="tx1">
                    <a:lumMod val="85000"/>
                    <a:lumOff val="15000"/>
                  </a:schemeClr>
                </a:solidFill>
                <a:latin typeface="Times New Roman" pitchFamily="18" charset="0"/>
                <a:cs typeface="Times New Roman" pitchFamily="18" charset="0"/>
              </a:rPr>
              <a:t> </a:t>
            </a:r>
            <a:r>
              <a:rPr lang="en-US" i="1" dirty="0" err="1" smtClean="0">
                <a:solidFill>
                  <a:schemeClr val="tx1">
                    <a:lumMod val="85000"/>
                    <a:lumOff val="15000"/>
                  </a:schemeClr>
                </a:solidFill>
                <a:latin typeface="Times New Roman" pitchFamily="18" charset="0"/>
                <a:cs typeface="Times New Roman" pitchFamily="18" charset="0"/>
              </a:rPr>
              <a:t>đồng</a:t>
            </a:r>
            <a:r>
              <a:rPr lang="en-US" i="1" dirty="0" smtClean="0">
                <a:solidFill>
                  <a:schemeClr val="tx1">
                    <a:lumMod val="85000"/>
                    <a:lumOff val="15000"/>
                  </a:schemeClr>
                </a:solidFill>
                <a:latin typeface="Times New Roman" pitchFamily="18" charset="0"/>
                <a:cs typeface="Times New Roman" pitchFamily="18" charset="0"/>
              </a:rPr>
              <a:t>.</a:t>
            </a:r>
            <a:endParaRPr lang="en-US" i="1" noProof="1">
              <a:solidFill>
                <a:prstClr val="black"/>
              </a:solidFill>
              <a:latin typeface="Times New Roman" pitchFamily="18" charset="0"/>
              <a:ea typeface="+mn-ea"/>
              <a:cs typeface="Times New Roman" pitchFamily="18" charset="0"/>
            </a:endParaRPr>
          </a:p>
        </p:txBody>
      </p:sp>
      <p:grpSp>
        <p:nvGrpSpPr>
          <p:cNvPr id="16387" name="Gruppieren 19"/>
          <p:cNvGrpSpPr>
            <a:grpSpLocks/>
          </p:cNvGrpSpPr>
          <p:nvPr/>
        </p:nvGrpSpPr>
        <p:grpSpPr bwMode="auto">
          <a:xfrm>
            <a:off x="5865813" y="2828925"/>
            <a:ext cx="2692400" cy="4133850"/>
            <a:chOff x="2932118" y="138113"/>
            <a:chExt cx="3273432" cy="6401712"/>
          </a:xfrm>
        </p:grpSpPr>
        <p:sp>
          <p:nvSpPr>
            <p:cNvPr id="8" name="Rectangle 6"/>
            <p:cNvSpPr>
              <a:spLocks noChangeArrowheads="1"/>
            </p:cNvSpPr>
            <p:nvPr/>
          </p:nvSpPr>
          <p:spPr bwMode="gray">
            <a:xfrm>
              <a:off x="2932118" y="477374"/>
              <a:ext cx="3273432" cy="5676480"/>
            </a:xfrm>
            <a:prstGeom prst="rect">
              <a:avLst/>
            </a:pr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9" name="Rectangle 7"/>
            <p:cNvSpPr>
              <a:spLocks noChangeArrowheads="1"/>
            </p:cNvSpPr>
            <p:nvPr/>
          </p:nvSpPr>
          <p:spPr bwMode="gray">
            <a:xfrm>
              <a:off x="3127056" y="629796"/>
              <a:ext cx="2885485" cy="5524059"/>
            </a:xfrm>
            <a:prstGeom prst="rect">
              <a:avLst/>
            </a:prstGeom>
            <a:solidFill>
              <a:srgbClr val="AFAFA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0" name="Rectangle 8"/>
            <p:cNvSpPr>
              <a:spLocks noChangeArrowheads="1"/>
            </p:cNvSpPr>
            <p:nvPr/>
          </p:nvSpPr>
          <p:spPr bwMode="gray">
            <a:xfrm>
              <a:off x="3165658" y="674047"/>
              <a:ext cx="2808281" cy="5479807"/>
            </a:xfrm>
            <a:prstGeom prst="rect">
              <a:avLst/>
            </a:prstGeom>
            <a:solidFill>
              <a:srgbClr val="FFFFF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1" name="Rectangle 9"/>
            <p:cNvSpPr>
              <a:spLocks noChangeArrowheads="1"/>
            </p:cNvSpPr>
            <p:nvPr/>
          </p:nvSpPr>
          <p:spPr bwMode="gray">
            <a:xfrm>
              <a:off x="3231281" y="740425"/>
              <a:ext cx="2675104" cy="5413429"/>
            </a:xfrm>
            <a:prstGeom prst="rect">
              <a:avLst/>
            </a:prstGeom>
            <a:solidFill>
              <a:srgbClr val="969696"/>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2" name="Rectangle 10"/>
            <p:cNvSpPr>
              <a:spLocks noChangeArrowheads="1"/>
            </p:cNvSpPr>
            <p:nvPr/>
          </p:nvSpPr>
          <p:spPr bwMode="gray">
            <a:xfrm>
              <a:off x="3300765" y="826469"/>
              <a:ext cx="2545789" cy="5329843"/>
            </a:xfrm>
            <a:prstGeom prst="rect">
              <a:avLst/>
            </a:prstGeom>
            <a:blipFill>
              <a:blip r:embed="rId3" cstate="print"/>
              <a:stretch>
                <a:fillRect/>
              </a:stretch>
            </a:blip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3" name="Freeform 11"/>
            <p:cNvSpPr>
              <a:spLocks/>
            </p:cNvSpPr>
            <p:nvPr/>
          </p:nvSpPr>
          <p:spPr bwMode="gray">
            <a:xfrm>
              <a:off x="4383545" y="3137379"/>
              <a:ext cx="214239" cy="63919"/>
            </a:xfrm>
            <a:custGeom>
              <a:avLst/>
              <a:gdLst/>
              <a:ahLst/>
              <a:cxnLst>
                <a:cxn ang="0">
                  <a:pos x="49" y="0"/>
                </a:cxn>
                <a:cxn ang="0">
                  <a:pos x="34" y="0"/>
                </a:cxn>
                <a:cxn ang="0">
                  <a:pos x="11" y="0"/>
                </a:cxn>
                <a:cxn ang="0">
                  <a:pos x="6" y="0"/>
                </a:cxn>
                <a:cxn ang="0">
                  <a:pos x="0" y="9"/>
                </a:cxn>
                <a:cxn ang="0">
                  <a:pos x="6" y="17"/>
                </a:cxn>
                <a:cxn ang="0">
                  <a:pos x="11" y="17"/>
                </a:cxn>
                <a:cxn ang="0">
                  <a:pos x="34" y="17"/>
                </a:cxn>
                <a:cxn ang="0">
                  <a:pos x="49" y="17"/>
                </a:cxn>
                <a:cxn ang="0">
                  <a:pos x="57" y="9"/>
                </a:cxn>
                <a:cxn ang="0">
                  <a:pos x="49" y="0"/>
                </a:cxn>
              </a:cxnLst>
              <a:rect l="0" t="0" r="r" b="b"/>
              <a:pathLst>
                <a:path w="57" h="17">
                  <a:moveTo>
                    <a:pt x="49" y="0"/>
                  </a:moveTo>
                  <a:cubicBezTo>
                    <a:pt x="34" y="0"/>
                    <a:pt x="34" y="0"/>
                    <a:pt x="34" y="0"/>
                  </a:cubicBezTo>
                  <a:cubicBezTo>
                    <a:pt x="11" y="0"/>
                    <a:pt x="11" y="0"/>
                    <a:pt x="11" y="0"/>
                  </a:cubicBezTo>
                  <a:cubicBezTo>
                    <a:pt x="6" y="0"/>
                    <a:pt x="6" y="0"/>
                    <a:pt x="6" y="0"/>
                  </a:cubicBezTo>
                  <a:cubicBezTo>
                    <a:pt x="1" y="0"/>
                    <a:pt x="0" y="4"/>
                    <a:pt x="0" y="9"/>
                  </a:cubicBezTo>
                  <a:cubicBezTo>
                    <a:pt x="0" y="13"/>
                    <a:pt x="1" y="17"/>
                    <a:pt x="6" y="17"/>
                  </a:cubicBezTo>
                  <a:cubicBezTo>
                    <a:pt x="11" y="17"/>
                    <a:pt x="11" y="17"/>
                    <a:pt x="11" y="17"/>
                  </a:cubicBezTo>
                  <a:cubicBezTo>
                    <a:pt x="34" y="17"/>
                    <a:pt x="34" y="17"/>
                    <a:pt x="34" y="17"/>
                  </a:cubicBezTo>
                  <a:cubicBezTo>
                    <a:pt x="49" y="17"/>
                    <a:pt x="49" y="17"/>
                    <a:pt x="49" y="17"/>
                  </a:cubicBezTo>
                  <a:cubicBezTo>
                    <a:pt x="54" y="17"/>
                    <a:pt x="57" y="13"/>
                    <a:pt x="57" y="9"/>
                  </a:cubicBezTo>
                  <a:cubicBezTo>
                    <a:pt x="57"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4" name="Freeform 12"/>
            <p:cNvSpPr>
              <a:spLocks/>
            </p:cNvSpPr>
            <p:nvPr/>
          </p:nvSpPr>
          <p:spPr bwMode="gray">
            <a:xfrm>
              <a:off x="4605505" y="138113"/>
              <a:ext cx="1233328" cy="6401712"/>
            </a:xfrm>
            <a:custGeom>
              <a:avLst/>
              <a:gdLst>
                <a:gd name="connsiteX0" fmla="*/ 10000 w 10000"/>
                <a:gd name="connsiteY0" fmla="*/ 9097 h 9731"/>
                <a:gd name="connsiteX1" fmla="*/ 0 w 10000"/>
                <a:gd name="connsiteY1" fmla="*/ 9731 h 9731"/>
                <a:gd name="connsiteX2" fmla="*/ 0 w 10000"/>
                <a:gd name="connsiteY2" fmla="*/ 0 h 9731"/>
                <a:gd name="connsiteX3" fmla="*/ 10000 w 10000"/>
                <a:gd name="connsiteY3" fmla="*/ 941 h 9731"/>
                <a:gd name="connsiteX4" fmla="*/ 10000 w 10000"/>
                <a:gd name="connsiteY4" fmla="*/ 9097 h 9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31">
                  <a:moveTo>
                    <a:pt x="10000" y="9097"/>
                  </a:moveTo>
                  <a:lnTo>
                    <a:pt x="0" y="9731"/>
                  </a:lnTo>
                  <a:lnTo>
                    <a:pt x="0" y="0"/>
                  </a:lnTo>
                  <a:lnTo>
                    <a:pt x="10000" y="941"/>
                  </a:lnTo>
                  <a:lnTo>
                    <a:pt x="10000" y="9097"/>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5" name="Freeform 13"/>
            <p:cNvSpPr>
              <a:spLocks/>
            </p:cNvSpPr>
            <p:nvPr/>
          </p:nvSpPr>
          <p:spPr bwMode="gray">
            <a:xfrm>
              <a:off x="4499351" y="138113"/>
              <a:ext cx="106154" cy="6401712"/>
            </a:xfrm>
            <a:custGeom>
              <a:avLst/>
              <a:gdLst/>
              <a:ahLst/>
              <a:cxnLst>
                <a:cxn ang="0">
                  <a:pos x="0" y="4125"/>
                </a:cxn>
                <a:cxn ang="0">
                  <a:pos x="71" y="4144"/>
                </a:cxn>
                <a:cxn ang="0">
                  <a:pos x="71" y="0"/>
                </a:cxn>
                <a:cxn ang="0">
                  <a:pos x="0" y="21"/>
                </a:cxn>
                <a:cxn ang="0">
                  <a:pos x="0" y="4125"/>
                </a:cxn>
              </a:cxnLst>
              <a:rect l="0" t="0" r="r" b="b"/>
              <a:pathLst>
                <a:path w="71" h="4144">
                  <a:moveTo>
                    <a:pt x="0" y="4125"/>
                  </a:moveTo>
                  <a:lnTo>
                    <a:pt x="71" y="4144"/>
                  </a:lnTo>
                  <a:lnTo>
                    <a:pt x="71" y="0"/>
                  </a:lnTo>
                  <a:lnTo>
                    <a:pt x="0" y="21"/>
                  </a:lnTo>
                  <a:lnTo>
                    <a:pt x="0" y="4125"/>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6" name="Freeform 14"/>
            <p:cNvSpPr>
              <a:spLocks/>
            </p:cNvSpPr>
            <p:nvPr/>
          </p:nvSpPr>
          <p:spPr bwMode="gray">
            <a:xfrm>
              <a:off x="4707800" y="3075919"/>
              <a:ext cx="106154" cy="484307"/>
            </a:xfrm>
            <a:custGeom>
              <a:avLst/>
              <a:gdLst/>
              <a:ahLst/>
              <a:cxnLst>
                <a:cxn ang="0">
                  <a:pos x="68" y="297"/>
                </a:cxn>
                <a:cxn ang="0">
                  <a:pos x="0" y="305"/>
                </a:cxn>
                <a:cxn ang="0">
                  <a:pos x="0" y="0"/>
                </a:cxn>
                <a:cxn ang="0">
                  <a:pos x="68" y="7"/>
                </a:cxn>
                <a:cxn ang="0">
                  <a:pos x="68" y="297"/>
                </a:cxn>
              </a:cxnLst>
              <a:rect l="0" t="0" r="r" b="b"/>
              <a:pathLst>
                <a:path w="68" h="305">
                  <a:moveTo>
                    <a:pt x="68" y="297"/>
                  </a:moveTo>
                  <a:lnTo>
                    <a:pt x="0" y="305"/>
                  </a:lnTo>
                  <a:lnTo>
                    <a:pt x="0" y="0"/>
                  </a:lnTo>
                  <a:lnTo>
                    <a:pt x="68" y="7"/>
                  </a:lnTo>
                  <a:lnTo>
                    <a:pt x="68" y="297"/>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7" name="Freeform 15"/>
            <p:cNvSpPr>
              <a:spLocks/>
            </p:cNvSpPr>
            <p:nvPr/>
          </p:nvSpPr>
          <p:spPr bwMode="gray">
            <a:xfrm>
              <a:off x="4748332" y="3137379"/>
              <a:ext cx="123526" cy="63919"/>
            </a:xfrm>
            <a:custGeom>
              <a:avLst/>
              <a:gdLst/>
              <a:ahLst/>
              <a:cxnLst>
                <a:cxn ang="0">
                  <a:pos x="33" y="0"/>
                </a:cxn>
                <a:cxn ang="0">
                  <a:pos x="10" y="0"/>
                </a:cxn>
                <a:cxn ang="0">
                  <a:pos x="5" y="0"/>
                </a:cxn>
                <a:cxn ang="0">
                  <a:pos x="5" y="17"/>
                </a:cxn>
                <a:cxn ang="0">
                  <a:pos x="10" y="17"/>
                </a:cxn>
                <a:cxn ang="0">
                  <a:pos x="33" y="17"/>
                </a:cxn>
                <a:cxn ang="0">
                  <a:pos x="33" y="0"/>
                </a:cxn>
              </a:cxnLst>
              <a:rect l="0" t="0" r="r" b="b"/>
              <a:pathLst>
                <a:path w="33" h="17">
                  <a:moveTo>
                    <a:pt x="33" y="0"/>
                  </a:moveTo>
                  <a:cubicBezTo>
                    <a:pt x="10" y="0"/>
                    <a:pt x="10" y="0"/>
                    <a:pt x="10" y="0"/>
                  </a:cubicBezTo>
                  <a:cubicBezTo>
                    <a:pt x="5" y="0"/>
                    <a:pt x="5" y="0"/>
                    <a:pt x="5" y="0"/>
                  </a:cubicBezTo>
                  <a:cubicBezTo>
                    <a:pt x="0" y="0"/>
                    <a:pt x="0" y="17"/>
                    <a:pt x="5" y="17"/>
                  </a:cubicBezTo>
                  <a:cubicBezTo>
                    <a:pt x="10" y="17"/>
                    <a:pt x="10" y="17"/>
                    <a:pt x="10" y="17"/>
                  </a:cubicBezTo>
                  <a:cubicBezTo>
                    <a:pt x="33" y="17"/>
                    <a:pt x="33" y="17"/>
                    <a:pt x="33" y="17"/>
                  </a:cubicBezTo>
                  <a:lnTo>
                    <a:pt x="33" y="0"/>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8" name="Freeform 16"/>
            <p:cNvSpPr>
              <a:spLocks/>
            </p:cNvSpPr>
            <p:nvPr/>
          </p:nvSpPr>
          <p:spPr bwMode="gray">
            <a:xfrm>
              <a:off x="4812025" y="3137379"/>
              <a:ext cx="218100" cy="63919"/>
            </a:xfrm>
            <a:custGeom>
              <a:avLst/>
              <a:gdLst/>
              <a:ahLst/>
              <a:cxnLst>
                <a:cxn ang="0">
                  <a:pos x="49" y="0"/>
                </a:cxn>
                <a:cxn ang="0">
                  <a:pos x="35" y="0"/>
                </a:cxn>
                <a:cxn ang="0">
                  <a:pos x="12" y="0"/>
                </a:cxn>
                <a:cxn ang="0">
                  <a:pos x="6" y="0"/>
                </a:cxn>
                <a:cxn ang="0">
                  <a:pos x="0" y="9"/>
                </a:cxn>
                <a:cxn ang="0">
                  <a:pos x="6" y="17"/>
                </a:cxn>
                <a:cxn ang="0">
                  <a:pos x="12" y="17"/>
                </a:cxn>
                <a:cxn ang="0">
                  <a:pos x="35" y="17"/>
                </a:cxn>
                <a:cxn ang="0">
                  <a:pos x="49" y="17"/>
                </a:cxn>
                <a:cxn ang="0">
                  <a:pos x="58" y="9"/>
                </a:cxn>
                <a:cxn ang="0">
                  <a:pos x="49" y="0"/>
                </a:cxn>
              </a:cxnLst>
              <a:rect l="0" t="0" r="r" b="b"/>
              <a:pathLst>
                <a:path w="58" h="17">
                  <a:moveTo>
                    <a:pt x="49" y="0"/>
                  </a:moveTo>
                  <a:cubicBezTo>
                    <a:pt x="35" y="0"/>
                    <a:pt x="35" y="0"/>
                    <a:pt x="35" y="0"/>
                  </a:cubicBezTo>
                  <a:cubicBezTo>
                    <a:pt x="12" y="0"/>
                    <a:pt x="12" y="0"/>
                    <a:pt x="12" y="0"/>
                  </a:cubicBezTo>
                  <a:cubicBezTo>
                    <a:pt x="6" y="0"/>
                    <a:pt x="6" y="0"/>
                    <a:pt x="6" y="0"/>
                  </a:cubicBezTo>
                  <a:cubicBezTo>
                    <a:pt x="2" y="0"/>
                    <a:pt x="0" y="4"/>
                    <a:pt x="0" y="9"/>
                  </a:cubicBezTo>
                  <a:cubicBezTo>
                    <a:pt x="0" y="13"/>
                    <a:pt x="2" y="17"/>
                    <a:pt x="6" y="17"/>
                  </a:cubicBezTo>
                  <a:cubicBezTo>
                    <a:pt x="12" y="17"/>
                    <a:pt x="12" y="17"/>
                    <a:pt x="12" y="17"/>
                  </a:cubicBezTo>
                  <a:cubicBezTo>
                    <a:pt x="35" y="17"/>
                    <a:pt x="35" y="17"/>
                    <a:pt x="35" y="17"/>
                  </a:cubicBezTo>
                  <a:cubicBezTo>
                    <a:pt x="49" y="17"/>
                    <a:pt x="49" y="17"/>
                    <a:pt x="49" y="17"/>
                  </a:cubicBezTo>
                  <a:cubicBezTo>
                    <a:pt x="54" y="17"/>
                    <a:pt x="58" y="13"/>
                    <a:pt x="58" y="9"/>
                  </a:cubicBezTo>
                  <a:cubicBezTo>
                    <a:pt x="58"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grpSp>
      <p:cxnSp>
        <p:nvCxnSpPr>
          <p:cNvPr id="19" name="Straight Connector 6"/>
          <p:cNvCxnSpPr/>
          <p:nvPr/>
        </p:nvCxnSpPr>
        <p:spPr>
          <a:xfrm>
            <a:off x="720725" y="1649413"/>
            <a:ext cx="4427538" cy="0"/>
          </a:xfrm>
          <a:prstGeom prst="line">
            <a:avLst/>
          </a:prstGeom>
          <a:noFill/>
          <a:ln w="28575" cap="flat" cmpd="sng" algn="ctr">
            <a:solidFill>
              <a:schemeClr val="tx1">
                <a:lumMod val="50000"/>
                <a:lumOff val="50000"/>
              </a:schemeClr>
            </a:solidFill>
            <a:prstDash val="sysDot"/>
          </a:ln>
          <a:effectLst/>
        </p:spPr>
      </p:cxnSp>
      <p:cxnSp>
        <p:nvCxnSpPr>
          <p:cNvPr id="20" name="Straight Connector 7"/>
          <p:cNvCxnSpPr/>
          <p:nvPr/>
        </p:nvCxnSpPr>
        <p:spPr>
          <a:xfrm>
            <a:off x="722313" y="1649413"/>
            <a:ext cx="0" cy="1547812"/>
          </a:xfrm>
          <a:prstGeom prst="line">
            <a:avLst/>
          </a:prstGeom>
          <a:noFill/>
          <a:ln w="28575" cap="flat" cmpd="sng" algn="ctr">
            <a:solidFill>
              <a:schemeClr val="tx1">
                <a:lumMod val="50000"/>
                <a:lumOff val="50000"/>
              </a:schemeClr>
            </a:solidFill>
            <a:prstDash val="sysDot"/>
          </a:ln>
          <a:effectLst/>
        </p:spPr>
      </p:cxnSp>
      <p:sp>
        <p:nvSpPr>
          <p:cNvPr id="25" name="Hộp_Văn_Bản 24"/>
          <p:cNvSpPr txBox="1"/>
          <p:nvPr/>
        </p:nvSpPr>
        <p:spPr>
          <a:xfrm>
            <a:off x="3751263" y="188913"/>
            <a:ext cx="1600200" cy="522287"/>
          </a:xfrm>
          <a:prstGeom prst="rect">
            <a:avLst/>
          </a:prstGeom>
          <a:noFill/>
        </p:spPr>
        <p:txBody>
          <a:bodyPr wrap="none">
            <a:spAutoFit/>
          </a:bodyPr>
          <a:lstStyle/>
          <a:p>
            <a:pPr>
              <a:defRPr/>
            </a:pPr>
            <a:r>
              <a:rPr lang="en-US" sz="2800" b="1">
                <a:solidFill>
                  <a:schemeClr val="tx1">
                    <a:lumMod val="75000"/>
                    <a:lumOff val="25000"/>
                  </a:schemeClr>
                </a:solidFill>
                <a:latin typeface="Arial" pitchFamily="34" charset="0"/>
              </a:rPr>
              <a:t>TIÊU ĐỀ</a:t>
            </a:r>
          </a:p>
        </p:txBody>
      </p:sp>
      <p:sp>
        <p:nvSpPr>
          <p:cNvPr id="21" name="_text"/>
          <p:cNvSpPr txBox="1">
            <a:spLocks/>
          </p:cNvSpPr>
          <p:nvPr/>
        </p:nvSpPr>
        <p:spPr bwMode="gray">
          <a:xfrm>
            <a:off x="1000125" y="908050"/>
            <a:ext cx="2592388" cy="603250"/>
          </a:xfrm>
          <a:prstGeom prst="rect">
            <a:avLst/>
          </a:prstGeom>
        </p:spPr>
        <p:txBody>
          <a:bodyPr lIns="0" tIns="0" rIns="0" bIns="0" anchor="ctr"/>
          <a:lstStyle/>
          <a:p>
            <a:pPr fontAlgn="auto">
              <a:lnSpc>
                <a:spcPct val="95000"/>
              </a:lnSpc>
              <a:spcBef>
                <a:spcPts val="0"/>
              </a:spcBef>
              <a:spcAft>
                <a:spcPts val="800"/>
              </a:spcAft>
              <a:defRPr/>
            </a:pPr>
            <a:r>
              <a:rPr lang="en-US" sz="2400" i="1" noProof="1">
                <a:solidFill>
                  <a:prstClr val="black"/>
                </a:solidFill>
                <a:latin typeface="Times New Roman" pitchFamily="18" charset="0"/>
                <a:ea typeface="+mn-ea"/>
                <a:cs typeface="Times New Roman" pitchFamily="18" charset="0"/>
              </a:rPr>
              <a:t>"Lời giới thiệu..."</a:t>
            </a:r>
          </a:p>
        </p:txBody>
      </p:sp>
      <p:pic>
        <p:nvPicPr>
          <p:cNvPr id="2050" name="Picture 2" descr="Background là gì? 1001 các hình Background đẹp cho powerpoint 2019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666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711200"/>
            <a:ext cx="7920880" cy="6186309"/>
          </a:xfrm>
          <a:prstGeom prst="rect">
            <a:avLst/>
          </a:prstGeom>
        </p:spPr>
        <p:txBody>
          <a:bodyPr wrap="square">
            <a:spAutoFit/>
          </a:bodyPr>
          <a:lstStyle/>
          <a:p>
            <a:pPr algn="just"/>
            <a:r>
              <a:rPr lang="vi-VN" sz="3600" b="1" dirty="0"/>
              <a:t>Hiện nay, chủng </a:t>
            </a:r>
            <a:r>
              <a:rPr lang="vi-VN" sz="3600" b="1" dirty="0" smtClean="0"/>
              <a:t>virus</a:t>
            </a:r>
            <a:r>
              <a:rPr lang="en-US" sz="3600" b="1" dirty="0" smtClean="0"/>
              <a:t> </a:t>
            </a:r>
            <a:r>
              <a:rPr lang="en-US" sz="3600" b="1" dirty="0" err="1" smtClean="0"/>
              <a:t>Covid</a:t>
            </a:r>
            <a:r>
              <a:rPr lang="en-US" sz="3600" b="1" dirty="0" smtClean="0"/>
              <a:t> - 19</a:t>
            </a:r>
            <a:r>
              <a:rPr lang="vi-VN" sz="3600" b="1" dirty="0" smtClean="0"/>
              <a:t> </a:t>
            </a:r>
            <a:r>
              <a:rPr lang="vi-VN" sz="3600" b="1" dirty="0"/>
              <a:t>đang gây ra dịch viêm đường hô hấp cấp tại rất nhiều quốc gia trên thế giới, với tỷ lệ tử vong cao, là một loại chủng mới được phát hiện. Và theo đánh giá từ các chuyên gia y tế, chủng virus này có mối quan hệ mật thiết đến loại chủng virus đã gây ra </a:t>
            </a:r>
            <a:r>
              <a:rPr lang="vi-VN" sz="3600" b="1" dirty="0" smtClean="0"/>
              <a:t>dịch </a:t>
            </a:r>
            <a:r>
              <a:rPr lang="vi-VN" sz="3600" b="1" dirty="0"/>
              <a:t>SARS vào năm 2003 và dịch MERS vào năm 2012. </a:t>
            </a:r>
            <a:endParaRPr lang="en-US"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9432"/>
            <a:ext cx="9144000" cy="71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52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79318"/>
            <a:ext cx="9144000" cy="64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764704"/>
            <a:ext cx="8712968" cy="2862322"/>
          </a:xfrm>
          <a:prstGeom prst="rect">
            <a:avLst/>
          </a:prstGeom>
        </p:spPr>
        <p:txBody>
          <a:bodyPr wrap="square">
            <a:spAutoFit/>
          </a:bodyPr>
          <a:lstStyle/>
          <a:p>
            <a:pPr algn="just"/>
            <a:r>
              <a:rPr lang="vi-VN" sz="3600" dirty="0"/>
              <a:t>Tuy nhiên, bạn nên rửa trái cây và rau quả dưới vòi nước trước khi dùng. Dùng bàn chải hoặc tay của bạn để loại bỏ bất kỳ vi trùng có thể có trên bề mặt thực phẩm</a:t>
            </a:r>
            <a:r>
              <a:rPr lang="vi-VN" sz="3600" dirty="0" smtClean="0"/>
              <a:t>.</a:t>
            </a:r>
            <a:endParaRPr lang="vi-VN" sz="3600" dirty="0"/>
          </a:p>
        </p:txBody>
      </p:sp>
    </p:spTree>
    <p:extLst>
      <p:ext uri="{BB962C8B-B14F-4D97-AF65-F5344CB8AC3E}">
        <p14:creationId xmlns:p14="http://schemas.microsoft.com/office/powerpoint/2010/main" val="2461344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Nguồn</a:t>
            </a:r>
            <a:r>
              <a:rPr lang="en-US" sz="3200" dirty="0" smtClean="0"/>
              <a:t> </a:t>
            </a:r>
            <a:r>
              <a:rPr lang="en-US" sz="3200" dirty="0" err="1" smtClean="0"/>
              <a:t>lây</a:t>
            </a:r>
            <a:r>
              <a:rPr lang="en-US" sz="3200" dirty="0" smtClean="0"/>
              <a:t> </a:t>
            </a:r>
            <a:r>
              <a:rPr lang="en-US" sz="3200" dirty="0" err="1" smtClean="0"/>
              <a:t>nhiễm</a:t>
            </a:r>
            <a:r>
              <a:rPr lang="en-US" sz="3200" dirty="0" smtClean="0"/>
              <a:t> </a:t>
            </a:r>
            <a:r>
              <a:rPr lang="en-US" sz="3200" dirty="0" err="1" smtClean="0"/>
              <a:t>của</a:t>
            </a:r>
            <a:r>
              <a:rPr lang="en-US" sz="3200" dirty="0" smtClean="0"/>
              <a:t> Vi </a:t>
            </a:r>
            <a:r>
              <a:rPr lang="en-US" sz="3200" dirty="0" err="1" smtClean="0"/>
              <a:t>rút</a:t>
            </a:r>
            <a:r>
              <a:rPr lang="en-US" sz="3200" dirty="0" smtClean="0"/>
              <a:t> </a:t>
            </a:r>
            <a:r>
              <a:rPr lang="en-US" sz="3200" dirty="0" err="1" smtClean="0"/>
              <a:t>Covid</a:t>
            </a:r>
            <a:r>
              <a:rPr lang="en-US" sz="3200" dirty="0" smtClean="0"/>
              <a:t> - 19</a:t>
            </a:r>
            <a:endParaRPr lang="en-US" sz="32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4696"/>
            <a:ext cx="9144000" cy="55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7704" y="2348880"/>
            <a:ext cx="5400600" cy="1754326"/>
          </a:xfrm>
          <a:prstGeom prst="rect">
            <a:avLst/>
          </a:prstGeom>
        </p:spPr>
        <p:txBody>
          <a:bodyPr wrap="square">
            <a:spAutoFit/>
          </a:bodyPr>
          <a:lstStyle/>
          <a:p>
            <a:pPr algn="ctr"/>
            <a:r>
              <a:rPr lang="en-US" sz="3600" b="1" dirty="0" smtClean="0"/>
              <a:t>Vi </a:t>
            </a:r>
            <a:r>
              <a:rPr lang="en-US" sz="3600" b="1" dirty="0" err="1" smtClean="0"/>
              <a:t>rút</a:t>
            </a:r>
            <a:r>
              <a:rPr lang="en-US" sz="3600" b="1" dirty="0" smtClean="0"/>
              <a:t> </a:t>
            </a:r>
            <a:r>
              <a:rPr lang="en-US" sz="3600" b="1" dirty="0" err="1" smtClean="0"/>
              <a:t>Covid</a:t>
            </a:r>
            <a:r>
              <a:rPr lang="en-US" sz="3600" b="1" dirty="0" smtClean="0"/>
              <a:t> - 19 l</a:t>
            </a:r>
            <a:r>
              <a:rPr lang="vi-VN" sz="3600" b="1" dirty="0" smtClean="0"/>
              <a:t>ây </a:t>
            </a:r>
            <a:r>
              <a:rPr lang="vi-VN" sz="3600" b="1" dirty="0"/>
              <a:t>nhiễm </a:t>
            </a:r>
            <a:r>
              <a:rPr lang="en-US" sz="3600" b="1" dirty="0" err="1" smtClean="0"/>
              <a:t>chủ</a:t>
            </a:r>
            <a:r>
              <a:rPr lang="en-US" sz="3600" b="1" dirty="0" smtClean="0"/>
              <a:t> </a:t>
            </a:r>
            <a:r>
              <a:rPr lang="en-US" sz="3600" b="1" dirty="0" err="1" smtClean="0"/>
              <a:t>yếu</a:t>
            </a:r>
            <a:r>
              <a:rPr lang="en-US" sz="3600" b="1" dirty="0" smtClean="0"/>
              <a:t> </a:t>
            </a:r>
            <a:r>
              <a:rPr lang="vi-VN" sz="3600" b="1" dirty="0" smtClean="0"/>
              <a:t>từ </a:t>
            </a:r>
            <a:r>
              <a:rPr lang="vi-VN" sz="3600" b="1" dirty="0"/>
              <a:t>người sang người</a:t>
            </a:r>
            <a:endParaRPr lang="en-US" sz="3600" dirty="0"/>
          </a:p>
        </p:txBody>
      </p:sp>
    </p:spTree>
    <p:extLst>
      <p:ext uri="{BB962C8B-B14F-4D97-AF65-F5344CB8AC3E}">
        <p14:creationId xmlns:p14="http://schemas.microsoft.com/office/powerpoint/2010/main" val="274423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err="1" smtClean="0"/>
              <a:t>Sự</a:t>
            </a:r>
            <a:r>
              <a:rPr lang="en-US" dirty="0" smtClean="0"/>
              <a:t> </a:t>
            </a:r>
            <a:r>
              <a:rPr lang="en-US" dirty="0" err="1" smtClean="0"/>
              <a:t>lây</a:t>
            </a:r>
            <a:r>
              <a:rPr lang="en-US" dirty="0" smtClean="0"/>
              <a:t> </a:t>
            </a:r>
            <a:r>
              <a:rPr lang="en-US" dirty="0" err="1" smtClean="0"/>
              <a:t>nhiễm</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1305342"/>
            <a:ext cx="8784976" cy="5262979"/>
          </a:xfrm>
          <a:prstGeom prst="rect">
            <a:avLst/>
          </a:prstGeom>
        </p:spPr>
        <p:txBody>
          <a:bodyPr wrap="square">
            <a:spAutoFit/>
          </a:bodyPr>
          <a:lstStyle/>
          <a:p>
            <a:pPr algn="just"/>
            <a:r>
              <a:rPr lang="vi-VN" sz="2800" dirty="0"/>
              <a:t>Bằng chứng hiện nay </a:t>
            </a:r>
            <a:r>
              <a:rPr lang="en-US" sz="2800" dirty="0" err="1" smtClean="0"/>
              <a:t>vẫn</a:t>
            </a:r>
            <a:r>
              <a:rPr lang="en-US" sz="2800" dirty="0" smtClean="0"/>
              <a:t> </a:t>
            </a:r>
            <a:r>
              <a:rPr lang="vi-VN" sz="2800" dirty="0" smtClean="0"/>
              <a:t>cho </a:t>
            </a:r>
            <a:r>
              <a:rPr lang="vi-VN" sz="2800" dirty="0"/>
              <a:t>thấy bệnh COVID-19 lây</a:t>
            </a:r>
            <a:r>
              <a:rPr lang="en-US" sz="2800" dirty="0"/>
              <a:t> </a:t>
            </a:r>
            <a:r>
              <a:rPr lang="vi-VN" sz="2800" dirty="0"/>
              <a:t>nhiễm ở người qua đường tiếp xúc trực tiếp, gián tiếp (qua các vật dụng hoặc bề mặt bị nhiễm mầm bệnh), hoặc tiếp xúc gần với người nhiễm bệnh qua dịch tiết từ miệng và mũi. Dịch tiết này bao gồm nước bọt, dịch tiết hô hấp hoặc các giọt bắn. Dịch tiết được phát xuất từ miệng hoặc mũi của người nhiễm bệnh khi họ ho, hắt hơi, nói hoặc hát. Người tiếp xúc gần (trong vòng khoảng cách 1 mét) với người đã nhiễm bệnh có thể mắc bệnh COVID-19 khi các giọt bắn nhiễm bệnh này thâm nhập vào miệng, mũi hoặc mắt của người tiếp xúc.</a:t>
            </a:r>
            <a:endParaRPr lang="en-US" sz="2800" dirty="0"/>
          </a:p>
        </p:txBody>
      </p:sp>
    </p:spTree>
    <p:extLst>
      <p:ext uri="{BB962C8B-B14F-4D97-AF65-F5344CB8AC3E}">
        <p14:creationId xmlns:p14="http://schemas.microsoft.com/office/powerpoint/2010/main" val="1287540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175382" y="894206"/>
          <a:ext cx="6603504" cy="4402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Hộp_Văn_Bản 4"/>
          <p:cNvSpPr txBox="1"/>
          <p:nvPr/>
        </p:nvSpPr>
        <p:spPr>
          <a:xfrm>
            <a:off x="3751263" y="188913"/>
            <a:ext cx="1600200" cy="522287"/>
          </a:xfrm>
          <a:prstGeom prst="rect">
            <a:avLst/>
          </a:prstGeom>
          <a:noFill/>
        </p:spPr>
        <p:txBody>
          <a:bodyPr wrap="none">
            <a:spAutoFit/>
          </a:bodyPr>
          <a:lstStyle/>
          <a:p>
            <a:pPr>
              <a:defRPr/>
            </a:pPr>
            <a:r>
              <a:rPr lang="en-US" sz="2800" b="1">
                <a:solidFill>
                  <a:schemeClr val="tx1">
                    <a:lumMod val="75000"/>
                    <a:lumOff val="25000"/>
                  </a:schemeClr>
                </a:solidFill>
                <a:latin typeface="Arial" pitchFamily="34" charset="0"/>
              </a:rPr>
              <a:t>TIÊU ĐỀ</a:t>
            </a:r>
          </a:p>
        </p:txBody>
      </p:sp>
      <p:sp>
        <p:nvSpPr>
          <p:cNvPr id="6" name="Rectangle 15"/>
          <p:cNvSpPr>
            <a:spLocks noChangeArrowheads="1"/>
          </p:cNvSpPr>
          <p:nvPr/>
        </p:nvSpPr>
        <p:spPr bwMode="auto">
          <a:xfrm>
            <a:off x="584200" y="2095500"/>
            <a:ext cx="2881313"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defRPr/>
            </a:pPr>
            <a:r>
              <a:rPr lang="en-US" sz="2000" b="1" i="1" dirty="0">
                <a:solidFill>
                  <a:schemeClr val="tx1">
                    <a:lumMod val="85000"/>
                    <a:lumOff val="15000"/>
                  </a:schemeClr>
                </a:solidFill>
                <a:latin typeface="Times New Roman" pitchFamily="18" charset="0"/>
                <a:cs typeface="Times New Roman" pitchFamily="18" charset="0"/>
              </a:rPr>
              <a:t>PowerPoint </a:t>
            </a:r>
            <a:r>
              <a:rPr lang="en-US" sz="2000" b="1" i="1" dirty="0" err="1">
                <a:solidFill>
                  <a:schemeClr val="tx1">
                    <a:lumMod val="85000"/>
                    <a:lumOff val="15000"/>
                  </a:schemeClr>
                </a:solidFill>
                <a:latin typeface="Times New Roman" pitchFamily="18" charset="0"/>
                <a:cs typeface="Times New Roman" pitchFamily="18" charset="0"/>
              </a:rPr>
              <a:t>Đẹp</a:t>
            </a:r>
            <a:r>
              <a:rPr lang="en-US" sz="2000" b="1"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chuyên</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cung</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cấp</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các</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mẫu</a:t>
            </a:r>
            <a:r>
              <a:rPr lang="en-US" sz="1600" i="1" dirty="0">
                <a:solidFill>
                  <a:schemeClr val="tx1">
                    <a:lumMod val="85000"/>
                    <a:lumOff val="15000"/>
                  </a:schemeClr>
                </a:solidFill>
                <a:latin typeface="Times New Roman" pitchFamily="18" charset="0"/>
                <a:cs typeface="Times New Roman" pitchFamily="18" charset="0"/>
              </a:rPr>
              <a:t> PowerPoint </a:t>
            </a:r>
            <a:r>
              <a:rPr lang="en-US" sz="1600" i="1" dirty="0" err="1">
                <a:solidFill>
                  <a:schemeClr val="tx1">
                    <a:lumMod val="85000"/>
                    <a:lumOff val="15000"/>
                  </a:schemeClr>
                </a:solidFill>
                <a:latin typeface="Times New Roman" pitchFamily="18" charset="0"/>
                <a:cs typeface="Times New Roman" pitchFamily="18" charset="0"/>
              </a:rPr>
              <a:t>chuyên</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nghiệp</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nhằm</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đáp</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ứng</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nhu</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cầu</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đông</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đảo</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của</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cộng</a:t>
            </a:r>
            <a:r>
              <a:rPr lang="en-US" sz="1600" i="1" dirty="0">
                <a:solidFill>
                  <a:schemeClr val="tx1">
                    <a:lumMod val="85000"/>
                    <a:lumOff val="15000"/>
                  </a:schemeClr>
                </a:solidFill>
                <a:latin typeface="Times New Roman" pitchFamily="18" charset="0"/>
                <a:cs typeface="Times New Roman" pitchFamily="18" charset="0"/>
              </a:rPr>
              <a:t> </a:t>
            </a:r>
            <a:r>
              <a:rPr lang="en-US" sz="1600" i="1" dirty="0" err="1">
                <a:solidFill>
                  <a:schemeClr val="tx1">
                    <a:lumMod val="85000"/>
                    <a:lumOff val="15000"/>
                  </a:schemeClr>
                </a:solidFill>
                <a:latin typeface="Times New Roman" pitchFamily="18" charset="0"/>
                <a:cs typeface="Times New Roman" pitchFamily="18" charset="0"/>
              </a:rPr>
              <a:t>đồng</a:t>
            </a:r>
            <a:r>
              <a:rPr lang="en-US" sz="1600" i="1" dirty="0">
                <a:solidFill>
                  <a:schemeClr val="tx1">
                    <a:lumMod val="85000"/>
                    <a:lumOff val="15000"/>
                  </a:schemeClr>
                </a:solidFill>
                <a:latin typeface="Times New Roman" pitchFamily="18" charset="0"/>
                <a:cs typeface="Times New Roman" pitchFamily="18" charset="0"/>
              </a:rPr>
              <a:t> PowerPoint </a:t>
            </a:r>
            <a:r>
              <a:rPr lang="en-US" sz="1600" i="1" dirty="0" err="1">
                <a:solidFill>
                  <a:schemeClr val="tx1">
                    <a:lumMod val="85000"/>
                    <a:lumOff val="15000"/>
                  </a:schemeClr>
                </a:solidFill>
                <a:latin typeface="Times New Roman" pitchFamily="18" charset="0"/>
                <a:cs typeface="Times New Roman" pitchFamily="18" charset="0"/>
              </a:rPr>
              <a:t>Việt</a:t>
            </a:r>
            <a:r>
              <a:rPr lang="en-US" sz="1600" i="1" dirty="0">
                <a:solidFill>
                  <a:schemeClr val="tx1">
                    <a:lumMod val="85000"/>
                    <a:lumOff val="15000"/>
                  </a:schemeClr>
                </a:solidFill>
                <a:latin typeface="Times New Roman" pitchFamily="18" charset="0"/>
                <a:cs typeface="Times New Roman" pitchFamily="18" charset="0"/>
              </a:rPr>
              <a:t> Nam.</a:t>
            </a:r>
          </a:p>
        </p:txBody>
      </p:sp>
      <p:pic>
        <p:nvPicPr>
          <p:cNvPr id="18438" name="Picture 5" descr="C:\Users\Administrator\Desktop\Actions-edit-cut-icon.png"/>
          <p:cNvPicPr>
            <a:picLocks noChangeAspect="1" noChangeArrowheads="1"/>
          </p:cNvPicPr>
          <p:nvPr/>
        </p:nvPicPr>
        <p:blipFill>
          <a:blip r:embed="rId8"/>
          <a:srcRect/>
          <a:stretch>
            <a:fillRect/>
          </a:stretch>
        </p:blipFill>
        <p:spPr bwMode="auto">
          <a:xfrm rot="5909160">
            <a:off x="1081088" y="1709738"/>
            <a:ext cx="282575" cy="282575"/>
          </a:xfrm>
          <a:prstGeom prst="rect">
            <a:avLst/>
          </a:prstGeom>
          <a:noFill/>
          <a:ln w="9525">
            <a:noFill/>
            <a:miter lim="800000"/>
            <a:headEnd/>
            <a:tailEnd/>
          </a:ln>
        </p:spPr>
      </p:pic>
      <p:sp>
        <p:nvSpPr>
          <p:cNvPr id="9" name="Hình chữ nhật góc tròn 8"/>
          <p:cNvSpPr/>
          <p:nvPr/>
        </p:nvSpPr>
        <p:spPr>
          <a:xfrm>
            <a:off x="385763" y="1889125"/>
            <a:ext cx="3279775" cy="1800225"/>
          </a:xfrm>
          <a:prstGeom prst="roundRect">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8" name="Picture 2" descr="Ngẫn ngơ với bộ hình nền Powerpoint về hoa Cúc tuyệt đẹ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830264"/>
            <a:ext cx="9143999" cy="76882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766376"/>
            <a:ext cx="9462400" cy="762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5764" y="571040"/>
            <a:ext cx="8506716" cy="1077218"/>
          </a:xfrm>
          <a:prstGeom prst="rect">
            <a:avLst/>
          </a:prstGeom>
        </p:spPr>
        <p:txBody>
          <a:bodyPr wrap="square">
            <a:spAutoFit/>
          </a:bodyPr>
          <a:lstStyle/>
          <a:p>
            <a:r>
              <a:rPr lang="en-US" sz="3200" b="1" dirty="0" smtClean="0">
                <a:solidFill>
                  <a:srgbClr val="00B050"/>
                </a:solidFill>
              </a:rPr>
              <a:t>     </a:t>
            </a:r>
            <a:r>
              <a:rPr lang="vi-VN" sz="3200" b="1" dirty="0" smtClean="0">
                <a:solidFill>
                  <a:srgbClr val="00B050"/>
                </a:solidFill>
              </a:rPr>
              <a:t>Khi </a:t>
            </a:r>
            <a:r>
              <a:rPr lang="vi-VN" sz="3200" b="1" dirty="0">
                <a:solidFill>
                  <a:srgbClr val="00B050"/>
                </a:solidFill>
              </a:rPr>
              <a:t>nào người nhiễm bệnh có thể lây truyền virus?</a:t>
            </a:r>
            <a:endParaRPr lang="en-US" sz="3200" dirty="0">
              <a:solidFill>
                <a:srgbClr val="00B050"/>
              </a:solidFill>
            </a:endParaRPr>
          </a:p>
        </p:txBody>
      </p:sp>
      <p:sp>
        <p:nvSpPr>
          <p:cNvPr id="7" name="Rectangle 6"/>
          <p:cNvSpPr/>
          <p:nvPr/>
        </p:nvSpPr>
        <p:spPr>
          <a:xfrm>
            <a:off x="251520" y="1582708"/>
            <a:ext cx="8784976" cy="4524315"/>
          </a:xfrm>
          <a:prstGeom prst="rect">
            <a:avLst/>
          </a:prstGeom>
        </p:spPr>
        <p:txBody>
          <a:bodyPr wrap="square">
            <a:spAutoFit/>
          </a:bodyPr>
          <a:lstStyle/>
          <a:p>
            <a:pPr algn="just"/>
            <a:r>
              <a:rPr lang="vi-VN" sz="3200" dirty="0"/>
              <a:t>Dựa trên những gì mà chúng ta biết tới thời điểm hiện tại, COVID-19 chủ yếu lây truyền từ những người đã có triệu chứng, và cũng có thể xảy ra ngay trước khi họ xuất hiện triệu chứng, khi họ tiếp xúc gần với những người khác trong thời gian dài. Những trường hợp không có triệu chứng có thể lây virus sang cho người khác, tuy vậy vẫn chưa rõ mức độ lây nhiễm, và cần có thêm nghiên cứu về lĩnh vực này.</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Microsoft YaHei"/>
        <a:cs typeface=""/>
      </a:majorFont>
      <a:minorFont>
        <a:latin typeface="Arial"/>
        <a:ea typeface="Microsoft YaHei"/>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157255554</TotalTime>
  <Pages>0</Pages>
  <Words>736</Words>
  <Characters>0</Characters>
  <Application>Microsoft Office PowerPoint</Application>
  <DocSecurity>0</DocSecurity>
  <PresentationFormat>On-screen Show (4:3)</PresentationFormat>
  <Lines>0</Lines>
  <Paragraphs>49</Paragraphs>
  <Slides>13</Slides>
  <Notes>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默认设计模板</vt:lpstr>
      <vt:lpstr>PowerPoint Presentation</vt:lpstr>
      <vt:lpstr>GIỚI THIỆU</vt:lpstr>
      <vt:lpstr> Đặc điểm hình ảnh X-quang  viêm phổi do virus Covid - 19 </vt:lpstr>
      <vt:lpstr>PowerPoint Presentation</vt:lpstr>
      <vt:lpstr>PowerPoint Presentation</vt:lpstr>
      <vt:lpstr>PowerPoint Presentation</vt:lpstr>
      <vt:lpstr>Nguồn lây nhiễm của Vi rút Covid - 19</vt:lpstr>
      <vt:lpstr>Sự lây nhiễm</vt:lpstr>
      <vt:lpstr>PowerPoint Presentation</vt:lpstr>
      <vt:lpstr>Tôi có thể tự bảo vệ mình và cộng đồng trước COVID-19 như thế nào?</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Administrator</dc:creator>
  <cp:lastModifiedBy>MERCURY</cp:lastModifiedBy>
  <cp:revision>55</cp:revision>
  <cp:lastPrinted>2020-08-31T03:39:13Z</cp:lastPrinted>
  <dcterms:created xsi:type="dcterms:W3CDTF">2012-04-20T16:02:50Z</dcterms:created>
  <dcterms:modified xsi:type="dcterms:W3CDTF">2020-08-31T03:47:04Z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